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749" r:id="rId2"/>
    <p:sldId id="365" r:id="rId3"/>
    <p:sldId id="373" r:id="rId4"/>
    <p:sldId id="2752" r:id="rId5"/>
    <p:sldId id="2753" r:id="rId6"/>
    <p:sldId id="2754" r:id="rId7"/>
    <p:sldId id="2744" r:id="rId8"/>
    <p:sldId id="2735" r:id="rId9"/>
    <p:sldId id="370" r:id="rId10"/>
  </p:sldIdLst>
  <p:sldSz cx="18288000" cy="10287000"/>
  <p:notesSz cx="6858000" cy="9144000"/>
  <p:defaultTextStyle>
    <a:defPPr>
      <a:defRPr lang="en-US"/>
    </a:defPPr>
    <a:lvl1pPr marL="0" algn="l" defTabSz="1371566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784" algn="l" defTabSz="1371566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566" algn="l" defTabSz="1371566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350" algn="l" defTabSz="1371566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132" algn="l" defTabSz="1371566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8914" algn="l" defTabSz="1371566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696" algn="l" defTabSz="1371566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480" algn="l" defTabSz="1371566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264" algn="l" defTabSz="1371566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OD" id="{A0A39930-9389-486F-8137-731B95C0EEC4}">
          <p14:sldIdLst>
            <p14:sldId id="2749"/>
            <p14:sldId id="365"/>
            <p14:sldId id="373"/>
            <p14:sldId id="2752"/>
            <p14:sldId id="2753"/>
            <p14:sldId id="2754"/>
            <p14:sldId id="2744"/>
            <p14:sldId id="2735"/>
            <p14:sldId id="37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2990"/>
    <a:srgbClr val="D9D9D9"/>
    <a:srgbClr val="691B3A"/>
    <a:srgbClr val="7D2345"/>
    <a:srgbClr val="A62E5C"/>
    <a:srgbClr val="638A27"/>
    <a:srgbClr val="77A032"/>
    <a:srgbClr val="9BC850"/>
    <a:srgbClr val="4D447E"/>
    <a:srgbClr val="675B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 preferSingleView="1">
    <p:restoredLeft sz="21928" autoAdjust="0"/>
    <p:restoredTop sz="96005" autoAdjust="0"/>
  </p:normalViewPr>
  <p:slideViewPr>
    <p:cSldViewPr snapToGrid="0" snapToObjects="1">
      <p:cViewPr varScale="1">
        <p:scale>
          <a:sx n="62" d="100"/>
          <a:sy n="62" d="100"/>
        </p:scale>
        <p:origin x="126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jpeg>
</file>

<file path=ppt/media/image14.jpeg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CFA1C9-036A-CF44-B360-699BF644EE98}" type="datetimeFigureOut">
              <a:t>Wed, 2/21/2024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2E8BE-4BBE-8A43-8656-E20BBFF5E8C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861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2E8BE-4BBE-8A43-8656-E20BBFF5E8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059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 userDrawn="1"/>
        </p:nvCxnSpPr>
        <p:spPr>
          <a:xfrm>
            <a:off x="1092820" y="4539550"/>
            <a:ext cx="16066008" cy="0"/>
          </a:xfrm>
          <a:prstGeom prst="line">
            <a:avLst/>
          </a:prstGeom>
          <a:noFill/>
          <a:ln w="57150" cap="flat" cmpd="sng" algn="ctr">
            <a:gradFill>
              <a:gsLst>
                <a:gs pos="0">
                  <a:srgbClr val="F05A28"/>
                </a:gs>
                <a:gs pos="100000">
                  <a:srgbClr val="EC0D7D"/>
                </a:gs>
              </a:gsLst>
              <a:lin ang="4800000" scaled="0"/>
            </a:gradFill>
            <a:prstDash val="solid"/>
            <a:headEnd type="none"/>
            <a:tailEnd type="none"/>
          </a:ln>
          <a:effectLst/>
        </p:spPr>
      </p:cxnSp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396137" y="798427"/>
            <a:ext cx="15397600" cy="3517042"/>
          </a:xfrm>
          <a:prstGeom prst="rect">
            <a:avLst/>
          </a:prstGeom>
        </p:spPr>
        <p:txBody>
          <a:bodyPr lIns="91440" rIns="91440" anchor="b">
            <a:noAutofit/>
          </a:bodyPr>
          <a:lstStyle>
            <a:lvl1pPr marL="0" indent="0">
              <a:buNone/>
              <a:defRPr sz="6800" spc="0" baseline="0">
                <a:latin typeface="+mj-lt"/>
              </a:defRPr>
            </a:lvl1pPr>
          </a:lstStyle>
          <a:p>
            <a:pPr lvl="0"/>
            <a:r>
              <a:rPr lang="en-US"/>
              <a:t>Title of Course in Title Case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463043" y="4778926"/>
            <a:ext cx="15330694" cy="824686"/>
          </a:xfrm>
          <a:prstGeom prst="rect">
            <a:avLst/>
          </a:prstGeom>
        </p:spPr>
        <p:txBody>
          <a:bodyPr lIns="91440" anchor="t">
            <a:noAutofit/>
          </a:bodyPr>
          <a:lstStyle>
            <a:lvl1pPr marL="0" indent="0">
              <a:buNone/>
              <a:defRPr sz="4500" spc="0" baseline="0">
                <a:latin typeface="+mj-lt"/>
              </a:defRPr>
            </a:lvl1pPr>
          </a:lstStyle>
          <a:p>
            <a:pPr lvl="0"/>
            <a:r>
              <a:rPr lang="en-US"/>
              <a:t>Module Two Title in Title Case</a:t>
            </a:r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693921" y="6914604"/>
            <a:ext cx="9579639" cy="608980"/>
          </a:xfrm>
          <a:prstGeom prst="rect">
            <a:avLst/>
          </a:prstGeom>
        </p:spPr>
        <p:txBody>
          <a:bodyPr lIns="91440" tIns="45720" rIns="91440" anchor="t">
            <a:noAutofit/>
          </a:bodyPr>
          <a:lstStyle>
            <a:lvl1pPr marL="0" indent="0">
              <a:buNone/>
              <a:defRPr sz="3600" b="0" i="0" spc="0">
                <a:solidFill>
                  <a:schemeClr val="accent1"/>
                </a:solidFill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4693922" y="7523584"/>
            <a:ext cx="9579637" cy="683713"/>
          </a:xfrm>
          <a:prstGeom prst="rect">
            <a:avLst/>
          </a:prstGeom>
        </p:spPr>
        <p:txBody>
          <a:bodyPr lIns="91440" tIns="45720" anchor="t">
            <a:noAutofit/>
          </a:bodyPr>
          <a:lstStyle>
            <a:lvl1pPr marL="0" indent="0">
              <a:buNone/>
              <a:defRPr sz="3200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Author Title in Title Case</a:t>
            </a:r>
          </a:p>
        </p:txBody>
      </p:sp>
      <p:sp>
        <p:nvSpPr>
          <p:cNvPr id="16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4692649" y="8498929"/>
            <a:ext cx="9580909" cy="825287"/>
          </a:xfrm>
          <a:prstGeom prst="rect">
            <a:avLst/>
          </a:prstGeom>
        </p:spPr>
        <p:txBody>
          <a:bodyPr lIns="91440" anchor="ctr">
            <a:noAutofit/>
          </a:bodyPr>
          <a:lstStyle>
            <a:lvl1pPr marL="0" indent="0">
              <a:buNone/>
              <a:defRPr sz="3200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@authortwitter    www.authorsite.com</a:t>
            </a:r>
          </a:p>
        </p:txBody>
      </p:sp>
      <p:sp>
        <p:nvSpPr>
          <p:cNvPr id="18" name="Picture Placeholder 22"/>
          <p:cNvSpPr>
            <a:spLocks noGrp="1"/>
          </p:cNvSpPr>
          <p:nvPr>
            <p:ph type="pic" sz="quarter" idx="15" hasCustomPrompt="1"/>
          </p:nvPr>
        </p:nvSpPr>
        <p:spPr>
          <a:xfrm>
            <a:off x="1463043" y="6489577"/>
            <a:ext cx="2834640" cy="28346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txBody>
          <a:bodyPr anchor="ctr">
            <a:normAutofit/>
          </a:bodyPr>
          <a:lstStyle>
            <a:lvl1pPr algn="ctr">
              <a:defRPr sz="2200" b="0" i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1996928" y="-1207008"/>
            <a:ext cx="914400" cy="914400"/>
          </a:xfrm>
          <a:prstGeom prst="rect">
            <a:avLst/>
          </a:prstGeom>
        </p:spPr>
        <p:txBody>
          <a:bodyPr vert="horz" wrap="none" lIns="0" tIns="32970" rIns="65939" bIns="32970" rtlCol="0" anchor="b" anchorCtr="0">
            <a:noAutofit/>
          </a:bodyPr>
          <a:lstStyle/>
          <a:p>
            <a:pPr marL="0" marR="0" indent="0" algn="l" defTabSz="439502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525" b="0" i="0" u="none" strike="noStrike" kern="1200" cap="none" spc="0" normalizeH="0" baseline="0" noProof="0" dirty="0">
              <a:ln>
                <a:noFill/>
              </a:ln>
              <a:solidFill>
                <a:srgbClr val="E5E5E5">
                  <a:lumMod val="10000"/>
                </a:srgbClr>
              </a:solidFill>
              <a:effectLst/>
              <a:uLnTx/>
              <a:uFillTx/>
              <a:latin typeface="PS TT Commons" charset="0"/>
              <a:ea typeface="PS TT Commons" charset="0"/>
              <a:cs typeface="PS TT Commons" charset="0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-1572769"/>
            <a:ext cx="11119104" cy="1307592"/>
            <a:chOff x="0" y="-1572769"/>
            <a:chExt cx="11119104" cy="1307592"/>
          </a:xfrm>
        </p:grpSpPr>
        <p:sp>
          <p:nvSpPr>
            <p:cNvPr id="2" name="Rectangle 1"/>
            <p:cNvSpPr/>
            <p:nvPr userDrawn="1"/>
          </p:nvSpPr>
          <p:spPr>
            <a:xfrm>
              <a:off x="3803904" y="-1572769"/>
              <a:ext cx="7315200" cy="1303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84003" y="-1299965"/>
              <a:ext cx="6870700" cy="787400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 userDrawn="1"/>
          </p:nvSpPr>
          <p:spPr>
            <a:xfrm>
              <a:off x="0" y="-1572769"/>
              <a:ext cx="3792754" cy="130759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 userDrawn="1"/>
          </p:nvSpPr>
          <p:spPr>
            <a:xfrm>
              <a:off x="210315" y="-1226305"/>
              <a:ext cx="3207442" cy="640080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marL="0" marR="0" indent="0" algn="r" defTabSz="439502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PS TT Commons" charset="0"/>
                  <a:cs typeface="PS TT Commons" charset="0"/>
                </a:rPr>
                <a:t>Font check</a:t>
              </a:r>
            </a:p>
            <a:p>
              <a:pPr marL="0" marR="0" indent="0" algn="r" defTabSz="439502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S TT Commons" charset="0"/>
                  <a:ea typeface="PS TT Commons" charset="0"/>
                  <a:cs typeface="PS TT Commons" charset="0"/>
                </a:rPr>
                <a:t>Do they match?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140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Left | Three Item Chunking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0798628" y="2572792"/>
            <a:ext cx="6232072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 baseline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10798628" y="4882562"/>
            <a:ext cx="6232072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10798628" y="7213636"/>
            <a:ext cx="6232072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" name="Content Placeholder 16"/>
          <p:cNvSpPr>
            <a:spLocks noGrp="1"/>
          </p:cNvSpPr>
          <p:nvPr>
            <p:ph sz="quarter" idx="19" hasCustomPrompt="1"/>
          </p:nvPr>
        </p:nvSpPr>
        <p:spPr>
          <a:xfrm>
            <a:off x="8778243" y="2762343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7" name="Content Placeholder 16"/>
          <p:cNvSpPr>
            <a:spLocks noGrp="1"/>
          </p:cNvSpPr>
          <p:nvPr>
            <p:ph sz="quarter" idx="20" hasCustomPrompt="1"/>
          </p:nvPr>
        </p:nvSpPr>
        <p:spPr>
          <a:xfrm>
            <a:off x="8778243" y="5079089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 baseline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8" name="Content Placeholder 16"/>
          <p:cNvSpPr>
            <a:spLocks noGrp="1"/>
          </p:cNvSpPr>
          <p:nvPr>
            <p:ph sz="quarter" idx="21" hasCustomPrompt="1"/>
          </p:nvPr>
        </p:nvSpPr>
        <p:spPr>
          <a:xfrm>
            <a:off x="8778243" y="7399511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257300" y="2346373"/>
            <a:ext cx="6737168" cy="7092638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l"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algn="l"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algn="l"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algn="l"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559552" y="7150608"/>
            <a:ext cx="914400" cy="914400"/>
          </a:xfrm>
          <a:prstGeom prst="rect">
            <a:avLst/>
          </a:prstGeom>
        </p:spPr>
        <p:txBody>
          <a:bodyPr vert="horz" wrap="none" lIns="0" tIns="32970" rIns="65939" bIns="32970" rtlCol="0" anchor="b" anchorCtr="0">
            <a:noAutofit/>
          </a:bodyPr>
          <a:lstStyle/>
          <a:p>
            <a:pPr marL="0" marR="0" indent="0" algn="l" defTabSz="439502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525" b="0" i="0" u="none" strike="noStrike" kern="1200" cap="none" spc="0" normalizeH="0" baseline="0" noProof="0" dirty="0">
              <a:ln>
                <a:noFill/>
              </a:ln>
              <a:solidFill>
                <a:srgbClr val="E5E5E5">
                  <a:lumMod val="10000"/>
                </a:srgbClr>
              </a:solidFill>
              <a:effectLst/>
              <a:uLnTx/>
              <a:uFillTx/>
              <a:latin typeface="PS TT Commons" charset="0"/>
              <a:ea typeface="PS TT Commons" charset="0"/>
              <a:cs typeface="PS TT Commo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831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Right | Three Item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 in Title Case</a:t>
            </a: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77689" y="2577078"/>
            <a:ext cx="6319158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3277689" y="4886848"/>
            <a:ext cx="6319158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 baseline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3277689" y="7217922"/>
            <a:ext cx="6319158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" name="Content Placeholder 16"/>
          <p:cNvSpPr>
            <a:spLocks noGrp="1"/>
          </p:cNvSpPr>
          <p:nvPr>
            <p:ph sz="quarter" idx="19" hasCustomPrompt="1"/>
          </p:nvPr>
        </p:nvSpPr>
        <p:spPr>
          <a:xfrm>
            <a:off x="1257303" y="2766629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7" name="Content Placeholder 16"/>
          <p:cNvSpPr>
            <a:spLocks noGrp="1"/>
          </p:cNvSpPr>
          <p:nvPr>
            <p:ph sz="quarter" idx="20" hasCustomPrompt="1"/>
          </p:nvPr>
        </p:nvSpPr>
        <p:spPr>
          <a:xfrm>
            <a:off x="1257303" y="5083375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 baseline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8" name="Content Placeholder 16"/>
          <p:cNvSpPr>
            <a:spLocks noGrp="1"/>
          </p:cNvSpPr>
          <p:nvPr>
            <p:ph sz="quarter" idx="21" hasCustomPrompt="1"/>
          </p:nvPr>
        </p:nvSpPr>
        <p:spPr>
          <a:xfrm>
            <a:off x="1257303" y="7403797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0293534" y="2346373"/>
            <a:ext cx="6737168" cy="7092638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l"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algn="l"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algn="l"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algn="l"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54657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scription Text and Three Item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Description Text and Three Item Icons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257300" y="7275425"/>
            <a:ext cx="4786448" cy="51004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ctr">
              <a:defRPr sz="3400" b="0" i="0">
                <a:solidFill>
                  <a:schemeClr val="accent1"/>
                </a:solidFill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3" name="Content Placeholder 16"/>
          <p:cNvSpPr>
            <a:spLocks noGrp="1"/>
          </p:cNvSpPr>
          <p:nvPr>
            <p:ph sz="quarter" idx="25" hasCustomPrompt="1"/>
          </p:nvPr>
        </p:nvSpPr>
        <p:spPr>
          <a:xfrm>
            <a:off x="1257300" y="4319455"/>
            <a:ext cx="4786448" cy="25560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000">
                <a:latin typeface="+mj-lt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1257300" y="7941539"/>
            <a:ext cx="4786448" cy="158564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algn="ctr">
              <a:defRPr sz="3000" b="0" i="0">
                <a:solidFill>
                  <a:schemeClr val="tx1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description text on these lines. Keep it short and simple. 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12244254" y="7275425"/>
            <a:ext cx="4786448" cy="51004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ctr">
              <a:defRPr sz="3400" b="0" i="0">
                <a:solidFill>
                  <a:schemeClr val="accent1"/>
                </a:solidFill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9" name="Content Placeholder 16"/>
          <p:cNvSpPr>
            <a:spLocks noGrp="1"/>
          </p:cNvSpPr>
          <p:nvPr>
            <p:ph sz="quarter" idx="28" hasCustomPrompt="1"/>
          </p:nvPr>
        </p:nvSpPr>
        <p:spPr>
          <a:xfrm>
            <a:off x="12244254" y="4319455"/>
            <a:ext cx="4786446" cy="25560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000">
                <a:latin typeface="+mj-lt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2244254" y="7941539"/>
            <a:ext cx="4786448" cy="158564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algn="ctr">
              <a:defRPr sz="3000" b="0" i="0">
                <a:solidFill>
                  <a:schemeClr val="tx1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description text on these lines. Keep it short and simple. 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6750778" y="7275425"/>
            <a:ext cx="4786448" cy="51004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ctr">
              <a:defRPr sz="3400" b="0" i="0">
                <a:solidFill>
                  <a:schemeClr val="accent1"/>
                </a:solidFill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22" name="Content Placeholder 16"/>
          <p:cNvSpPr>
            <a:spLocks noGrp="1"/>
          </p:cNvSpPr>
          <p:nvPr>
            <p:ph sz="quarter" idx="31" hasCustomPrompt="1"/>
          </p:nvPr>
        </p:nvSpPr>
        <p:spPr>
          <a:xfrm>
            <a:off x="6750778" y="4319455"/>
            <a:ext cx="4786448" cy="25560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000">
                <a:latin typeface="+mj-lt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6750778" y="7941539"/>
            <a:ext cx="4786448" cy="158564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algn="ctr">
              <a:defRPr sz="3000" b="0" i="0">
                <a:solidFill>
                  <a:schemeClr val="tx1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description text on these lines. Keep it short and simple. 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3" hasCustomPrompt="1"/>
          </p:nvPr>
        </p:nvSpPr>
        <p:spPr>
          <a:xfrm>
            <a:off x="1257300" y="2071960"/>
            <a:ext cx="15773400" cy="1847580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3400" b="0" i="0"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a short bit of description text in this area. Try keeping the text on a slide to a minimum. But sometimes we know descriptions are necessary.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854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con or Image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Icon or Image Chunking: Two Items</a:t>
            </a:r>
          </a:p>
        </p:txBody>
      </p:sp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57300" y="2560321"/>
            <a:ext cx="7555776" cy="3814354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8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 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257304" y="6760231"/>
            <a:ext cx="7555772" cy="240119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5" hasCustomPrompt="1"/>
          </p:nvPr>
        </p:nvSpPr>
        <p:spPr>
          <a:xfrm>
            <a:off x="9474930" y="2560321"/>
            <a:ext cx="7555770" cy="3814354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8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 paste in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9474930" y="6760231"/>
            <a:ext cx="7555772" cy="240119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623167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rcle Image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Circle Icon or Image Chunking: Two Items</a:t>
            </a:r>
          </a:p>
        </p:txBody>
      </p:sp>
      <p:sp>
        <p:nvSpPr>
          <p:cNvPr id="3" name="Content Placeholder 11"/>
          <p:cNvSpPr>
            <a:spLocks noGrp="1" noChangeAspect="1"/>
          </p:cNvSpPr>
          <p:nvPr>
            <p:ph sz="quarter" idx="12" hasCustomPrompt="1"/>
          </p:nvPr>
        </p:nvSpPr>
        <p:spPr>
          <a:xfrm>
            <a:off x="3180204" y="2587947"/>
            <a:ext cx="4937760" cy="493776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6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2559991" y="7917228"/>
            <a:ext cx="6178186" cy="1357401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Content Placeholder 11"/>
          <p:cNvSpPr>
            <a:spLocks noGrp="1" noChangeAspect="1"/>
          </p:cNvSpPr>
          <p:nvPr>
            <p:ph sz="quarter" idx="15" hasCustomPrompt="1"/>
          </p:nvPr>
        </p:nvSpPr>
        <p:spPr>
          <a:xfrm>
            <a:off x="10185418" y="2587947"/>
            <a:ext cx="4942101" cy="4942101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6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9567376" y="7917228"/>
            <a:ext cx="6178186" cy="1357401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con or Image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Icon or Image Chunking: Three Items</a:t>
            </a:r>
          </a:p>
        </p:txBody>
      </p:sp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57301" y="3030582"/>
            <a:ext cx="4978040" cy="3657600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8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image icon or 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257303" y="7038905"/>
            <a:ext cx="4978038" cy="2482782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5" hasCustomPrompt="1"/>
          </p:nvPr>
        </p:nvSpPr>
        <p:spPr>
          <a:xfrm>
            <a:off x="12052663" y="3030582"/>
            <a:ext cx="4978037" cy="3657600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8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image icon or paste in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2052665" y="7038905"/>
            <a:ext cx="4978038" cy="2482782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7" hasCustomPrompt="1"/>
          </p:nvPr>
        </p:nvSpPr>
        <p:spPr>
          <a:xfrm>
            <a:off x="6654983" y="3030582"/>
            <a:ext cx="4978038" cy="3657600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8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image icon or paste in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654983" y="7038905"/>
            <a:ext cx="4978038" cy="2482782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20005860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rcle Image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Circle Icon or Image Chunking: Three Items</a:t>
            </a:r>
          </a:p>
        </p:txBody>
      </p:sp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551762" y="2834639"/>
            <a:ext cx="4389120" cy="438912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8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257303" y="7598740"/>
            <a:ext cx="4978038" cy="183101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5" hasCustomPrompt="1"/>
          </p:nvPr>
        </p:nvSpPr>
        <p:spPr>
          <a:xfrm>
            <a:off x="12340266" y="2834639"/>
            <a:ext cx="4402836" cy="4402836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8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2052665" y="7598740"/>
            <a:ext cx="4978038" cy="183101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Content Placeholder 11"/>
          <p:cNvSpPr>
            <a:spLocks noGrp="1" noChangeAspect="1"/>
          </p:cNvSpPr>
          <p:nvPr>
            <p:ph sz="quarter" idx="17" hasCustomPrompt="1"/>
          </p:nvPr>
        </p:nvSpPr>
        <p:spPr>
          <a:xfrm>
            <a:off x="6942582" y="2834639"/>
            <a:ext cx="4402836" cy="4402836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8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654983" y="7598740"/>
            <a:ext cx="4978038" cy="1831010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con or Image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Icon or Image Chunking: Four Items</a:t>
            </a:r>
          </a:p>
        </p:txBody>
      </p:sp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964772" y="2874914"/>
            <a:ext cx="3863340" cy="3867912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6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964772" y="7191587"/>
            <a:ext cx="3863340" cy="2152437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5" hasCustomPrompt="1"/>
          </p:nvPr>
        </p:nvSpPr>
        <p:spPr>
          <a:xfrm>
            <a:off x="13320548" y="2874914"/>
            <a:ext cx="3863340" cy="3867912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6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7" hasCustomPrompt="1"/>
          </p:nvPr>
        </p:nvSpPr>
        <p:spPr>
          <a:xfrm>
            <a:off x="5083364" y="2874914"/>
            <a:ext cx="3863340" cy="3867912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6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9" hasCustomPrompt="1"/>
          </p:nvPr>
        </p:nvSpPr>
        <p:spPr>
          <a:xfrm>
            <a:off x="9201956" y="2874914"/>
            <a:ext cx="3863340" cy="3867912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6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3320548" y="7191587"/>
            <a:ext cx="3863340" cy="2152437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5083364" y="7191587"/>
            <a:ext cx="3863340" cy="2152437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9201956" y="7191587"/>
            <a:ext cx="3863340" cy="2152437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20370438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rcle Image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lang="en-US">
                <a:effectLst/>
              </a:defRPr>
            </a:lvl1pPr>
          </a:lstStyle>
          <a:p>
            <a:r>
              <a:rPr lang="en-US">
                <a:solidFill>
                  <a:srgbClr val="1A1A1A"/>
                </a:solidFill>
                <a:effectLst/>
                <a:latin typeface="PS TT Commons Light" charset="0"/>
              </a:rPr>
              <a:t>Circle Icon or Image Chunking: Four Items</a:t>
            </a:r>
          </a:p>
        </p:txBody>
      </p:sp>
      <p:sp>
        <p:nvSpPr>
          <p:cNvPr id="3" name="Content Placeholder 11"/>
          <p:cNvSpPr>
            <a:spLocks noGrp="1" noChangeAspect="1"/>
          </p:cNvSpPr>
          <p:nvPr>
            <p:ph sz="quarter" idx="12" hasCustomPrompt="1"/>
          </p:nvPr>
        </p:nvSpPr>
        <p:spPr>
          <a:xfrm>
            <a:off x="1569499" y="3427202"/>
            <a:ext cx="3383280" cy="338328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4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569499" y="7189718"/>
            <a:ext cx="3383280" cy="2182882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Content Placeholder 11"/>
          <p:cNvSpPr>
            <a:spLocks noGrp="1" noChangeAspect="1"/>
          </p:cNvSpPr>
          <p:nvPr>
            <p:ph sz="quarter" idx="15" hasCustomPrompt="1"/>
          </p:nvPr>
        </p:nvSpPr>
        <p:spPr>
          <a:xfrm>
            <a:off x="13294401" y="3413565"/>
            <a:ext cx="3383280" cy="338328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4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3" name="Content Placeholder 11"/>
          <p:cNvSpPr>
            <a:spLocks noGrp="1" noChangeAspect="1"/>
          </p:cNvSpPr>
          <p:nvPr>
            <p:ph sz="quarter" idx="17" hasCustomPrompt="1"/>
          </p:nvPr>
        </p:nvSpPr>
        <p:spPr>
          <a:xfrm>
            <a:off x="5477800" y="3427202"/>
            <a:ext cx="3383280" cy="338328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4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5" name="Content Placeholder 11"/>
          <p:cNvSpPr>
            <a:spLocks noGrp="1" noChangeAspect="1"/>
          </p:cNvSpPr>
          <p:nvPr>
            <p:ph sz="quarter" idx="19" hasCustomPrompt="1"/>
          </p:nvPr>
        </p:nvSpPr>
        <p:spPr>
          <a:xfrm>
            <a:off x="9386101" y="3413565"/>
            <a:ext cx="3383280" cy="338328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4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To add image or icon, click the 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3294401" y="7189718"/>
            <a:ext cx="3383280" cy="2182882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5477800" y="7189718"/>
            <a:ext cx="3383280" cy="2182882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9386100" y="7189718"/>
            <a:ext cx="3383280" cy="2182882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con Only Image Chunking: Six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Icon Only Image Chunking: Six Items</a:t>
            </a:r>
          </a:p>
        </p:txBody>
      </p:sp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706879" y="2418615"/>
            <a:ext cx="4047745" cy="2307164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2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706879" y="4830290"/>
            <a:ext cx="4050791" cy="642058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5" hasCustomPrompt="1"/>
          </p:nvPr>
        </p:nvSpPr>
        <p:spPr>
          <a:xfrm>
            <a:off x="1703833" y="5930541"/>
            <a:ext cx="4050791" cy="2304288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2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703832" y="8342216"/>
            <a:ext cx="4050791" cy="642058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7" hasCustomPrompt="1"/>
          </p:nvPr>
        </p:nvSpPr>
        <p:spPr>
          <a:xfrm>
            <a:off x="12770227" y="2420053"/>
            <a:ext cx="4050791" cy="2304288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2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2770226" y="4830290"/>
            <a:ext cx="4050791" cy="642058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9" hasCustomPrompt="1"/>
          </p:nvPr>
        </p:nvSpPr>
        <p:spPr>
          <a:xfrm>
            <a:off x="12770226" y="5949380"/>
            <a:ext cx="4050791" cy="2304288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2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2770225" y="8342216"/>
            <a:ext cx="4050791" cy="642058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7" name="Content Placeholder 11"/>
          <p:cNvSpPr>
            <a:spLocks noGrp="1"/>
          </p:cNvSpPr>
          <p:nvPr>
            <p:ph sz="quarter" idx="21" hasCustomPrompt="1"/>
          </p:nvPr>
        </p:nvSpPr>
        <p:spPr>
          <a:xfrm>
            <a:off x="7235504" y="2418615"/>
            <a:ext cx="4050791" cy="2304288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2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7235505" y="4830290"/>
            <a:ext cx="4050791" cy="642058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9" name="Content Placeholder 11"/>
          <p:cNvSpPr>
            <a:spLocks noGrp="1"/>
          </p:cNvSpPr>
          <p:nvPr>
            <p:ph sz="quarter" idx="23" hasCustomPrompt="1"/>
          </p:nvPr>
        </p:nvSpPr>
        <p:spPr>
          <a:xfrm>
            <a:off x="7235504" y="5930541"/>
            <a:ext cx="4050791" cy="2304288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22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marL="594130" indent="0" algn="l">
              <a:buNone/>
              <a:defRPr sz="4400"/>
            </a:lvl2pPr>
            <a:lvl3pPr marL="1192322" indent="0" algn="l">
              <a:buNone/>
              <a:defRPr sz="4400"/>
            </a:lvl3pPr>
            <a:lvl4pPr marL="1766108" indent="0" algn="l">
              <a:buNone/>
              <a:defRPr sz="4400"/>
            </a:lvl4pPr>
            <a:lvl5pPr marL="2193388" indent="0" algn="l">
              <a:buNone/>
              <a:defRPr sz="4400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7235505" y="8342216"/>
            <a:ext cx="4050791" cy="642058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616411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11559" y="856301"/>
            <a:ext cx="15708907" cy="4212090"/>
          </a:xfrm>
        </p:spPr>
        <p:txBody>
          <a:bodyPr anchor="b"/>
          <a:lstStyle>
            <a:lvl1pPr algn="r">
              <a:defRPr sz="6000">
                <a:latin typeface="+mj-lt"/>
              </a:defRPr>
            </a:lvl1pPr>
          </a:lstStyle>
          <a:p>
            <a:r>
              <a:rPr lang="en-US"/>
              <a:t> Add Section Header in Title Case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14400" y="5409346"/>
            <a:ext cx="16459200" cy="0"/>
          </a:xfrm>
          <a:prstGeom prst="line">
            <a:avLst/>
          </a:prstGeom>
          <a:noFill/>
          <a:ln w="57150" cap="flat" cmpd="sng" algn="ctr">
            <a:gradFill>
              <a:gsLst>
                <a:gs pos="0">
                  <a:srgbClr val="F05A28"/>
                </a:gs>
                <a:gs pos="100000">
                  <a:srgbClr val="EC0D7D"/>
                </a:gs>
              </a:gsLst>
              <a:lin ang="4800000" scaled="0"/>
            </a:gradFill>
            <a:prstDash val="solid"/>
            <a:headEnd type="none"/>
            <a:tailEnd type="none"/>
          </a:ln>
          <a:effectLst/>
        </p:spPr>
      </p:cxnSp>
      <p:grpSp>
        <p:nvGrpSpPr>
          <p:cNvPr id="5" name="Group 4"/>
          <p:cNvGrpSpPr/>
          <p:nvPr userDrawn="1"/>
        </p:nvGrpSpPr>
        <p:grpSpPr>
          <a:xfrm>
            <a:off x="0" y="-1572769"/>
            <a:ext cx="11119104" cy="1307592"/>
            <a:chOff x="0" y="-1572769"/>
            <a:chExt cx="11119104" cy="1307592"/>
          </a:xfrm>
        </p:grpSpPr>
        <p:sp>
          <p:nvSpPr>
            <p:cNvPr id="6" name="Rectangle 5"/>
            <p:cNvSpPr/>
            <p:nvPr userDrawn="1"/>
          </p:nvSpPr>
          <p:spPr>
            <a:xfrm>
              <a:off x="3803904" y="-1572769"/>
              <a:ext cx="7315200" cy="1303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84003" y="-1299965"/>
              <a:ext cx="6870700" cy="78740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-1572769"/>
              <a:ext cx="3792754" cy="130759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 userDrawn="1"/>
          </p:nvSpPr>
          <p:spPr>
            <a:xfrm>
              <a:off x="210315" y="-1226305"/>
              <a:ext cx="3207442" cy="640080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marL="0" marR="0" indent="0" algn="r" defTabSz="439502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PS TT Commons" charset="0"/>
                  <a:cs typeface="PS TT Commons" charset="0"/>
                </a:rPr>
                <a:t>Font check</a:t>
              </a:r>
            </a:p>
            <a:p>
              <a:pPr marL="0" marR="0" indent="0" algn="r" defTabSz="439502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S TT Commons" charset="0"/>
                  <a:ea typeface="PS TT Commons" charset="0"/>
                  <a:cs typeface="PS TT Commons" charset="0"/>
                </a:rPr>
                <a:t>Do they match?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490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Three Item List With Icons</a:t>
            </a:r>
          </a:p>
        </p:txBody>
      </p:sp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433744" y="2625498"/>
            <a:ext cx="1766656" cy="1718228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</a:t>
            </a:r>
            <a:r>
              <a:rPr lang="en-US" dirty="0"/>
              <a:t>add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857628" y="2532121"/>
            <a:ext cx="13173072" cy="1904990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1433744" y="5080776"/>
            <a:ext cx="1766656" cy="1718228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857628" y="4987397"/>
            <a:ext cx="13173072" cy="1904990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1433744" y="7482706"/>
            <a:ext cx="1766656" cy="1718228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857628" y="7389327"/>
            <a:ext cx="13173072" cy="1904990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564592" y="2478772"/>
            <a:ext cx="0" cy="2011680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564592" y="4934048"/>
            <a:ext cx="0" cy="2011680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564592" y="7335978"/>
            <a:ext cx="0" cy="2011680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" y="-795717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 baseline="0">
                <a:solidFill>
                  <a:schemeClr val="accent1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appear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57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Four Item List With Icons</a:t>
            </a:r>
          </a:p>
        </p:txBody>
      </p:sp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57300" y="2274231"/>
            <a:ext cx="1570712" cy="1398298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249836" y="2145186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1257300" y="4240225"/>
            <a:ext cx="1570712" cy="1398298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249836" y="4111178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1257300" y="6209333"/>
            <a:ext cx="1570712" cy="1398298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249836" y="6080288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1257300" y="8178441"/>
            <a:ext cx="1570712" cy="1398298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3249836" y="8049396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3072384" y="2236627"/>
            <a:ext cx="0" cy="1465250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072384" y="4202621"/>
            <a:ext cx="0" cy="1465250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072384" y="6171729"/>
            <a:ext cx="0" cy="1465250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072384" y="8140837"/>
            <a:ext cx="0" cy="1465250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" y="-795717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 baseline="0">
                <a:solidFill>
                  <a:schemeClr val="accent1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appear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939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Five Item List With Icons</a:t>
            </a:r>
          </a:p>
        </p:txBody>
      </p:sp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57300" y="2145187"/>
            <a:ext cx="1570712" cy="121652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249836" y="2145187"/>
            <a:ext cx="13780864" cy="121652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1257300" y="3623501"/>
            <a:ext cx="1570712" cy="121652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249836" y="3623501"/>
            <a:ext cx="13780864" cy="121652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1257300" y="5101815"/>
            <a:ext cx="1570712" cy="121652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249836" y="5101815"/>
            <a:ext cx="13780864" cy="121652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1257300" y="6580129"/>
            <a:ext cx="1570712" cy="121652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3249836" y="6580129"/>
            <a:ext cx="13780864" cy="121652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3069979" y="2236625"/>
            <a:ext cx="0" cy="1094874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069979" y="3714941"/>
            <a:ext cx="0" cy="1094874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069979" y="5193255"/>
            <a:ext cx="0" cy="1094874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069979" y="6671567"/>
            <a:ext cx="0" cy="1094874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11"/>
          <p:cNvSpPr>
            <a:spLocks noGrp="1"/>
          </p:cNvSpPr>
          <p:nvPr>
            <p:ph sz="quarter" idx="22" hasCustomPrompt="1"/>
          </p:nvPr>
        </p:nvSpPr>
        <p:spPr>
          <a:xfrm>
            <a:off x="1257300" y="8100643"/>
            <a:ext cx="1570712" cy="1216526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0" i="0" baseline="0">
                <a:latin typeface="PS TT Commons Light" charset="0"/>
                <a:ea typeface="PS TT Commons Light" charset="0"/>
                <a:cs typeface="PS TT Commons Light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3249836" y="8100643"/>
            <a:ext cx="13780864" cy="121652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3069979" y="8192081"/>
            <a:ext cx="0" cy="1094874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1" y="-711050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 baseline="0">
                <a:solidFill>
                  <a:schemeClr val="accent1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appear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378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 in Title Case</a:t>
            </a:r>
          </a:p>
        </p:txBody>
      </p:sp>
      <p:sp>
        <p:nvSpPr>
          <p:cNvPr id="3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9481323" y="3064477"/>
            <a:ext cx="7549378" cy="500860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8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257301" y="3064477"/>
            <a:ext cx="7549378" cy="500860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8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67433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 in Title Case</a:t>
            </a:r>
          </a:p>
        </p:txBody>
      </p:sp>
      <p:sp>
        <p:nvSpPr>
          <p:cNvPr id="3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6649267" y="3328087"/>
            <a:ext cx="4989470" cy="500860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8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257301" y="3328087"/>
            <a:ext cx="4989470" cy="500860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8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12041231" y="3328087"/>
            <a:ext cx="4989470" cy="500860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8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7996746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 in Title Case</a:t>
            </a:r>
          </a:p>
        </p:txBody>
      </p:sp>
      <p:sp>
        <p:nvSpPr>
          <p:cNvPr id="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9325232" y="3064477"/>
            <a:ext cx="7705468" cy="2537254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257300" y="3064477"/>
            <a:ext cx="7705468" cy="2537254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9325232" y="5988907"/>
            <a:ext cx="7705468" cy="2537254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1257300" y="5988907"/>
            <a:ext cx="7705468" cy="2537254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0944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hunking: Fiv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 in Title Case</a:t>
            </a:r>
          </a:p>
        </p:txBody>
      </p:sp>
      <p:sp>
        <p:nvSpPr>
          <p:cNvPr id="3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6649267" y="3031526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257301" y="3031526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12041231" y="3031526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3752037" y="6170144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9144001" y="6170144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3066985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hunking: Six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 in Title Case</a:t>
            </a:r>
          </a:p>
        </p:txBody>
      </p:sp>
      <p:sp>
        <p:nvSpPr>
          <p:cNvPr id="3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6649267" y="3031526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257301" y="3031526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12041231" y="3031526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649267" y="6170144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1257301" y="6170144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12041231" y="6170144"/>
            <a:ext cx="4989470" cy="2685536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36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183250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Title with Description and Tab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859536"/>
            <a:ext cx="15773400" cy="8157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3666744"/>
            <a:ext cx="18288000" cy="662025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2825496"/>
            <a:ext cx="8080744" cy="105782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ctr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4043452"/>
            <a:ext cx="17318790" cy="58500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02283" y="3035808"/>
            <a:ext cx="6704655" cy="6297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800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1257300" y="1691640"/>
            <a:ext cx="15773400" cy="75405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200">
                <a:solidFill>
                  <a:schemeClr val="bg1"/>
                </a:solidFill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a line of text here if needed</a:t>
            </a:r>
          </a:p>
        </p:txBody>
      </p:sp>
    </p:spTree>
    <p:extLst>
      <p:ext uri="{BB962C8B-B14F-4D97-AF65-F5344CB8AC3E}">
        <p14:creationId xmlns:p14="http://schemas.microsoft.com/office/powerpoint/2010/main" val="13646439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Title with Description and Two Tab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61872" y="859536"/>
            <a:ext cx="15773400" cy="8157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1257300" y="1691640"/>
            <a:ext cx="15773400" cy="75405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200">
                <a:solidFill>
                  <a:schemeClr val="bg1"/>
                </a:solidFill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a line of text here if needed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-1" y="3678561"/>
            <a:ext cx="8961120" cy="661734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2828260"/>
            <a:ext cx="6601968" cy="107082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ctr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4043452"/>
            <a:ext cx="8065062" cy="58500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02282" y="3039872"/>
            <a:ext cx="5849662" cy="6297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800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326880" y="3669652"/>
            <a:ext cx="8961120" cy="661734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326878" y="2828260"/>
            <a:ext cx="6600693" cy="107082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ctr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9796361" y="4043452"/>
            <a:ext cx="8065062" cy="58500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9796360" y="3048781"/>
            <a:ext cx="5852160" cy="6297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800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215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p N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67547" y="711200"/>
            <a:ext cx="15054790" cy="4673600"/>
          </a:xfrm>
          <a:prstGeom prst="rect">
            <a:avLst/>
          </a:prstGeom>
        </p:spPr>
        <p:txBody>
          <a:bodyPr lIns="91440" anchor="b">
            <a:noAutofit/>
          </a:bodyPr>
          <a:lstStyle>
            <a:lvl1pPr marL="0" indent="0">
              <a:lnSpc>
                <a:spcPct val="90000"/>
              </a:lnSpc>
              <a:spcBef>
                <a:spcPts val="1500"/>
              </a:spcBef>
              <a:buNone/>
              <a:defRPr sz="6000" spc="0" baseline="0">
                <a:latin typeface="+mj-lt"/>
              </a:defRPr>
            </a:lvl1pPr>
          </a:lstStyle>
          <a:p>
            <a:pPr lvl="0"/>
            <a:r>
              <a:rPr lang="en-US"/>
              <a:t>Up Next:</a:t>
            </a:r>
          </a:p>
          <a:p>
            <a:pPr lvl="0"/>
            <a:r>
              <a:rPr lang="en-US"/>
              <a:t>Title of Upcoming Module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14400" y="5651942"/>
            <a:ext cx="16459200" cy="0"/>
          </a:xfrm>
          <a:prstGeom prst="line">
            <a:avLst/>
          </a:prstGeom>
          <a:noFill/>
          <a:ln w="57150" cap="flat" cmpd="sng" algn="ctr">
            <a:gradFill>
              <a:gsLst>
                <a:gs pos="0">
                  <a:srgbClr val="F05A28"/>
                </a:gs>
                <a:gs pos="100000">
                  <a:srgbClr val="EC0D7D"/>
                </a:gs>
              </a:gsLst>
              <a:lin ang="4800000" scaled="0"/>
            </a:gradFill>
            <a:prstDash val="solid"/>
            <a:headEnd type="none"/>
            <a:tailEnd type="none"/>
          </a:ln>
          <a:effectLst/>
        </p:spPr>
      </p:cxnSp>
      <p:grpSp>
        <p:nvGrpSpPr>
          <p:cNvPr id="6" name="Group 5"/>
          <p:cNvGrpSpPr/>
          <p:nvPr userDrawn="1"/>
        </p:nvGrpSpPr>
        <p:grpSpPr>
          <a:xfrm>
            <a:off x="0" y="-1572769"/>
            <a:ext cx="11119104" cy="1307592"/>
            <a:chOff x="0" y="-1572769"/>
            <a:chExt cx="11119104" cy="1307592"/>
          </a:xfrm>
        </p:grpSpPr>
        <p:sp>
          <p:nvSpPr>
            <p:cNvPr id="7" name="Rectangle 6"/>
            <p:cNvSpPr/>
            <p:nvPr userDrawn="1"/>
          </p:nvSpPr>
          <p:spPr>
            <a:xfrm>
              <a:off x="3803904" y="-1572769"/>
              <a:ext cx="7315200" cy="1303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84003" y="-1299965"/>
              <a:ext cx="6870700" cy="7874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-1572769"/>
              <a:ext cx="3792754" cy="130759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210315" y="-1226305"/>
              <a:ext cx="3207442" cy="640080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marL="0" marR="0" indent="0" algn="r" defTabSz="439502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PS TT Commons" charset="0"/>
                  <a:cs typeface="PS TT Commons" charset="0"/>
                </a:rPr>
                <a:t>Font check</a:t>
              </a:r>
            </a:p>
            <a:p>
              <a:pPr marL="0" marR="0" indent="0" algn="r" defTabSz="439502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S TT Commons" charset="0"/>
                  <a:ea typeface="PS TT Commons" charset="0"/>
                  <a:cs typeface="PS TT Commons" charset="0"/>
                </a:rPr>
                <a:t>Do they match?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034192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Half Page with Tab and Output Section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2" y="3678561"/>
            <a:ext cx="11777474" cy="661734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-1" y="2828260"/>
            <a:ext cx="8084043" cy="107082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ctr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859536"/>
            <a:ext cx="15773400" cy="8157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3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1257300" y="1691640"/>
            <a:ext cx="15773400" cy="75405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200">
                <a:solidFill>
                  <a:schemeClr val="bg1"/>
                </a:solidFill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a line of text here if needed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4041648"/>
            <a:ext cx="10808262" cy="585216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02282" y="3035808"/>
            <a:ext cx="6997978" cy="6297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800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1777472" y="3678561"/>
            <a:ext cx="6510528" cy="6608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2046288" y="4041647"/>
            <a:ext cx="5839376" cy="585216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tx1">
                    <a:lumMod val="7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&gt; Console</a:t>
            </a:r>
          </a:p>
        </p:txBody>
      </p:sp>
    </p:spTree>
    <p:extLst>
      <p:ext uri="{BB962C8B-B14F-4D97-AF65-F5344CB8AC3E}">
        <p14:creationId xmlns:p14="http://schemas.microsoft.com/office/powerpoint/2010/main" val="9656256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Half Page Title Left and Tab Right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990" y="4713582"/>
            <a:ext cx="5820102" cy="98742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Code Title Here</a:t>
            </a:r>
          </a:p>
        </p:txBody>
      </p:sp>
      <p:sp>
        <p:nvSpPr>
          <p:cNvPr id="5" name="Rectangle 4"/>
          <p:cNvSpPr/>
          <p:nvPr/>
        </p:nvSpPr>
        <p:spPr>
          <a:xfrm>
            <a:off x="6613451" y="898428"/>
            <a:ext cx="11674550" cy="9388572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13450" y="1"/>
            <a:ext cx="8102009" cy="91851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ctr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7111991" y="1254642"/>
            <a:ext cx="10755386" cy="862087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7187609" y="186898"/>
            <a:ext cx="5270873" cy="6297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800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7482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Full Page with Tab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" y="898428"/>
            <a:ext cx="18288002" cy="9388572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1"/>
            <a:ext cx="7995684" cy="91851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ctr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336" y="1062888"/>
            <a:ext cx="17332771" cy="879434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02336" y="251813"/>
            <a:ext cx="6764062" cy="6297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800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4786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Dark Full Page with Title and Descrip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859536"/>
            <a:ext cx="15773400" cy="8157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2926080"/>
            <a:ext cx="17465094" cy="69674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1257300" y="1691640"/>
            <a:ext cx="15773400" cy="75405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3200" b="0" i="0">
                <a:solidFill>
                  <a:schemeClr val="bg1"/>
                </a:solidFill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Add a line of text here if needed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Light Full Page with Title and Description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859536"/>
            <a:ext cx="15773400" cy="8157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2926080"/>
            <a:ext cx="17465094" cy="69674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1257300" y="1691640"/>
            <a:ext cx="15773400" cy="75405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3200" b="0" i="0">
                <a:solidFill>
                  <a:schemeClr val="tx1"/>
                </a:solidFill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Add a line of text here if needed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Title Half Page with Tab and Output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859536"/>
            <a:ext cx="15773400" cy="81574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3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1257300" y="1691640"/>
            <a:ext cx="15773400" cy="7540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defRPr sz="3200" b="0" i="0">
                <a:solidFill>
                  <a:schemeClr val="bg1"/>
                </a:solidFill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Add a line of text here if needed</a:t>
            </a:r>
          </a:p>
        </p:txBody>
      </p:sp>
      <p:sp>
        <p:nvSpPr>
          <p:cNvPr id="4" name="Rectangle 3"/>
          <p:cNvSpPr/>
          <p:nvPr/>
        </p:nvSpPr>
        <p:spPr>
          <a:xfrm>
            <a:off x="-1" y="3443151"/>
            <a:ext cx="18288002" cy="3924361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2565989"/>
            <a:ext cx="6021396" cy="1192691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ctr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335" y="3758680"/>
            <a:ext cx="17375301" cy="3232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02336" y="2752887"/>
            <a:ext cx="4834938" cy="6297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800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-4" y="7367513"/>
            <a:ext cx="18288004" cy="29194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02336" y="7516368"/>
            <a:ext cx="17375300" cy="237714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tx1">
                    <a:lumMod val="7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&gt; Console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Dark Half Page Horizontal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4" y="6345938"/>
            <a:ext cx="18288004" cy="394106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2281" y="6726746"/>
            <a:ext cx="17483382" cy="815748"/>
          </a:xfrm>
        </p:spPr>
        <p:txBody>
          <a:bodyPr>
            <a:noAutofit/>
          </a:bodyPr>
          <a:lstStyle>
            <a:lvl1pPr algn="l">
              <a:defRPr sz="4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3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02281" y="7670800"/>
            <a:ext cx="17483382" cy="2131568"/>
          </a:xfrm>
          <a:prstGeom prst="rect">
            <a:avLst/>
          </a:prstGeom>
        </p:spPr>
        <p:txBody>
          <a:bodyPr l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charset="0"/>
              <a:buNone/>
              <a:defRPr sz="3000" b="0" i="0">
                <a:solidFill>
                  <a:schemeClr val="tx1"/>
                </a:solidFill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438913"/>
            <a:ext cx="17483382" cy="556720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Light Half Page Horizontal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4" y="6345938"/>
            <a:ext cx="18288004" cy="394106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2281" y="6726746"/>
            <a:ext cx="17483382" cy="815748"/>
          </a:xfrm>
        </p:spPr>
        <p:txBody>
          <a:bodyPr/>
          <a:lstStyle>
            <a:lvl1pPr algn="l">
              <a:defRPr sz="4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438913"/>
            <a:ext cx="17483382" cy="556720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10000"/>
              </a:lnSpc>
              <a:buNone/>
              <a:defRPr sz="26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402281" y="7670800"/>
            <a:ext cx="17483382" cy="2131568"/>
          </a:xfrm>
          <a:prstGeom prst="rect">
            <a:avLst/>
          </a:prstGeom>
        </p:spPr>
        <p:txBody>
          <a:bodyPr l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chemeClr val="tx1"/>
                </a:solidFill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Dark Full Page with Title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859536"/>
            <a:ext cx="15773400" cy="8157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2048256"/>
            <a:ext cx="17465094" cy="77724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Light Full Page with Titl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859536"/>
            <a:ext cx="15773400" cy="8157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Add Title Slide in Title Case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2048256"/>
            <a:ext cx="17465094" cy="77724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e 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2"/>
            <a:ext cx="6953249" cy="10287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405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53250" cy="10287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6953250" cy="102870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115674" y="2738804"/>
            <a:ext cx="4721900" cy="1005365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 algn="ctr">
              <a:buNone/>
              <a:defRPr sz="4800" baseline="0">
                <a:solidFill>
                  <a:schemeClr val="bg1"/>
                </a:solidFill>
                <a:latin typeface="+mj-lt"/>
              </a:defRPr>
            </a:lvl1pPr>
            <a:lvl2pPr marL="445610" indent="0" algn="ctr">
              <a:buNone/>
              <a:defRPr sz="5400">
                <a:latin typeface="+mj-lt"/>
              </a:defRPr>
            </a:lvl2pPr>
            <a:lvl3pPr marL="894264" indent="0" algn="ctr">
              <a:buNone/>
              <a:defRPr sz="5400">
                <a:latin typeface="+mj-lt"/>
              </a:defRPr>
            </a:lvl3pPr>
            <a:lvl4pPr marL="1323975" indent="0" algn="ctr">
              <a:buNone/>
              <a:defRPr sz="5400">
                <a:latin typeface="+mj-lt"/>
              </a:defRPr>
            </a:lvl4pPr>
            <a:lvl5pPr marL="1645443" indent="0" algn="ctr">
              <a:buNone/>
              <a:defRPr sz="5400">
                <a:latin typeface="+mj-lt"/>
              </a:defRPr>
            </a:lvl5pPr>
          </a:lstStyle>
          <a:p>
            <a:pPr lvl="0"/>
            <a:r>
              <a:rPr lang="en-US" dirty="0"/>
              <a:t>Slide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6960399" y="-694117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bullet list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7772400" y="813816"/>
            <a:ext cx="9692640" cy="8668512"/>
          </a:xfrm>
        </p:spPr>
        <p:txBody>
          <a:bodyPr anchor="ctr"/>
          <a:lstStyle>
            <a:lvl1pPr>
              <a:spcBef>
                <a:spcPts val="2700"/>
              </a:spcBef>
              <a:defRPr sz="3600">
                <a:solidFill>
                  <a:schemeClr val="accent1"/>
                </a:solidFill>
                <a:latin typeface="+mn-lt"/>
              </a:defRPr>
            </a:lvl1pPr>
            <a:lvl2pPr>
              <a:defRPr sz="36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>
              <a:defRPr sz="36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>
              <a:defRPr sz="36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</a:lstStyle>
          <a:p>
            <a:pPr lvl="0"/>
            <a:r>
              <a:rPr lang="en-US"/>
              <a:t>Click to add text</a:t>
            </a:r>
          </a:p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Dark Half Page Vertical with Points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9162288" y="1"/>
            <a:ext cx="9125712" cy="1028700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457199"/>
            <a:ext cx="8229654" cy="928116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10000"/>
              </a:lnSpc>
              <a:buNone/>
              <a:defRPr sz="26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r>
              <a:rPr lang="en-US" dirty="0"/>
              <a:t>// Put code on this side</a:t>
            </a:r>
          </a:p>
          <a:p>
            <a:r>
              <a:rPr lang="en-US" dirty="0"/>
              <a:t>let website = {</a:t>
            </a:r>
            <a:br>
              <a:rPr lang="en-US" dirty="0"/>
            </a:br>
            <a:r>
              <a:rPr lang="en-US" dirty="0"/>
              <a:t>  name: 'Pluralsight',</a:t>
            </a:r>
          </a:p>
          <a:p>
            <a:pPr>
              <a:spcBef>
                <a:spcPts val="300"/>
              </a:spcBef>
            </a:pPr>
            <a:r>
              <a:rPr lang="en-US" dirty="0"/>
              <a:t>  </a:t>
            </a:r>
            <a:r>
              <a:rPr lang="en-US" dirty="0" err="1"/>
              <a:t>url</a:t>
            </a:r>
            <a:r>
              <a:rPr lang="en-US" dirty="0"/>
              <a:t>: 'https://</a:t>
            </a:r>
            <a:r>
              <a:rPr lang="en-US" dirty="0" err="1"/>
              <a:t>pluralsight.com</a:t>
            </a:r>
            <a:r>
              <a:rPr lang="en-US" dirty="0"/>
              <a:t>'</a:t>
            </a:r>
            <a:br>
              <a:rPr lang="en-US" dirty="0"/>
            </a:br>
            <a:r>
              <a:rPr lang="en-US" dirty="0"/>
              <a:t>};</a:t>
            </a:r>
          </a:p>
          <a:p>
            <a:pPr>
              <a:spcBef>
                <a:spcPts val="0"/>
              </a:spcBef>
            </a:pPr>
            <a:br>
              <a:rPr lang="en-US" dirty="0"/>
            </a:br>
            <a:r>
              <a:rPr lang="en-US" dirty="0"/>
              <a:t>function </a:t>
            </a:r>
            <a:r>
              <a:rPr lang="en-US" dirty="0" err="1"/>
              <a:t>makeUrl</a:t>
            </a:r>
            <a:r>
              <a:rPr lang="en-US" dirty="0"/>
              <a:t>() {}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let sites = []</a:t>
            </a:r>
          </a:p>
          <a:p>
            <a:pPr>
              <a:spcBef>
                <a:spcPts val="0"/>
              </a:spcBef>
            </a:pPr>
            <a:r>
              <a:rPr lang="en-US" dirty="0" err="1"/>
              <a:t>sites.push</a:t>
            </a:r>
            <a:r>
              <a:rPr lang="en-US" dirty="0"/>
              <a:t>(website)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 err="1"/>
              <a:t>console.log</a:t>
            </a:r>
            <a:r>
              <a:rPr lang="en-US" dirty="0"/>
              <a:t>(sites[0].name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410499" y="457199"/>
            <a:ext cx="8476488" cy="9281160"/>
          </a:xfrm>
          <a:prstGeom prst="rect">
            <a:avLst/>
          </a:prstGeom>
        </p:spPr>
        <p:txBody>
          <a:bodyPr>
            <a:noAutofit/>
          </a:bodyPr>
          <a:lstStyle>
            <a:lvl1pPr marL="358775" indent="-358775">
              <a:lnSpc>
                <a:spcPct val="100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tabLst/>
              <a:defRPr sz="2800" b="0" i="0" baseline="0">
                <a:solidFill>
                  <a:schemeClr val="tx1"/>
                </a:solidFill>
                <a:latin typeface="+mn-lt"/>
                <a:ea typeface="PS TT Commons Medium" charset="0"/>
                <a:cs typeface="PS TT Commons Medium" charset="0"/>
              </a:defRPr>
            </a:lvl1pPr>
            <a:lvl2pPr marL="568326" indent="0">
              <a:lnSpc>
                <a:spcPts val="4000"/>
              </a:lnSpc>
              <a:buFontTx/>
              <a:buNone/>
              <a:defRPr/>
            </a:lvl2pPr>
            <a:lvl3pPr marL="568326" indent="0">
              <a:buFontTx/>
              <a:buNone/>
              <a:defRPr/>
            </a:lvl3pPr>
            <a:lvl4pPr marL="568326" indent="0">
              <a:buFontTx/>
              <a:buNone/>
              <a:defRPr/>
            </a:lvl4pPr>
            <a:lvl5pPr marL="568326" indent="0">
              <a:buFontTx/>
              <a:buNone/>
              <a:defRPr/>
            </a:lvl5pPr>
          </a:lstStyle>
          <a:p>
            <a:pPr marL="267335">
              <a:lnSpc>
                <a:spcPct val="120000"/>
              </a:lnSpc>
            </a:pPr>
            <a:r>
              <a:rPr lang="en-US" dirty="0"/>
              <a:t>Line up with these notes</a:t>
            </a:r>
          </a:p>
          <a:p>
            <a:pPr marL="267335">
              <a:lnSpc>
                <a:spcPct val="120000"/>
              </a:lnSpc>
            </a:pP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Create an object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Define a function</a:t>
            </a:r>
            <a:br>
              <a:rPr lang="en-US" dirty="0"/>
            </a:b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Add the object to an array</a:t>
            </a:r>
          </a:p>
          <a:p>
            <a:pPr marL="267335">
              <a:lnSpc>
                <a:spcPct val="120000"/>
              </a:lnSpc>
            </a:pP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Log the site name to the console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BEBEBE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de: Dark Half Page Vertical with Poi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9162288" y="1"/>
            <a:ext cx="9125712" cy="1028700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365760" tIns="365760" rIns="365760" bIns="365760" rtlCol="0" anchor="t" anchorCtr="0"/>
          <a:lstStyle/>
          <a:p>
            <a:pPr algn="ctr">
              <a:spcBef>
                <a:spcPts val="1200"/>
              </a:spcBef>
            </a:pPr>
            <a:endParaRPr lang="en-US" sz="4000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2283" y="457200"/>
            <a:ext cx="8229654" cy="928222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10000"/>
              </a:lnSpc>
              <a:buNone/>
              <a:defRPr sz="260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59414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119234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76615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2193440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r>
              <a:rPr lang="en-US" dirty="0"/>
              <a:t>// Put code on this side</a:t>
            </a:r>
          </a:p>
          <a:p>
            <a:r>
              <a:rPr lang="en-US" dirty="0"/>
              <a:t>let website = {</a:t>
            </a:r>
            <a:br>
              <a:rPr lang="en-US" dirty="0"/>
            </a:br>
            <a:r>
              <a:rPr lang="en-US" dirty="0"/>
              <a:t>  name: 'Pluralsight',</a:t>
            </a:r>
          </a:p>
          <a:p>
            <a:pPr>
              <a:spcBef>
                <a:spcPts val="300"/>
              </a:spcBef>
            </a:pPr>
            <a:r>
              <a:rPr lang="en-US" dirty="0"/>
              <a:t>  </a:t>
            </a:r>
            <a:r>
              <a:rPr lang="en-US" dirty="0" err="1"/>
              <a:t>url</a:t>
            </a:r>
            <a:r>
              <a:rPr lang="en-US" dirty="0"/>
              <a:t>: 'https://</a:t>
            </a:r>
            <a:r>
              <a:rPr lang="en-US" dirty="0" err="1"/>
              <a:t>pluralsight.com</a:t>
            </a:r>
            <a:r>
              <a:rPr lang="en-US" dirty="0"/>
              <a:t>'</a:t>
            </a:r>
            <a:br>
              <a:rPr lang="en-US" dirty="0"/>
            </a:br>
            <a:r>
              <a:rPr lang="en-US" dirty="0"/>
              <a:t>};</a:t>
            </a:r>
          </a:p>
          <a:p>
            <a:pPr>
              <a:spcBef>
                <a:spcPts val="0"/>
              </a:spcBef>
            </a:pPr>
            <a:br>
              <a:rPr lang="en-US" dirty="0"/>
            </a:br>
            <a:r>
              <a:rPr lang="en-US" dirty="0"/>
              <a:t>function </a:t>
            </a:r>
            <a:r>
              <a:rPr lang="en-US" dirty="0" err="1"/>
              <a:t>makeUrl</a:t>
            </a:r>
            <a:r>
              <a:rPr lang="en-US" dirty="0"/>
              <a:t>() {}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let sites = []</a:t>
            </a:r>
          </a:p>
          <a:p>
            <a:pPr>
              <a:spcBef>
                <a:spcPts val="0"/>
              </a:spcBef>
            </a:pPr>
            <a:r>
              <a:rPr lang="en-US" dirty="0" err="1"/>
              <a:t>sites.push</a:t>
            </a:r>
            <a:r>
              <a:rPr lang="en-US" dirty="0"/>
              <a:t>(website)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 err="1"/>
              <a:t>console.log</a:t>
            </a:r>
            <a:r>
              <a:rPr lang="en-US" dirty="0"/>
              <a:t>(sites[0].name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410499" y="457199"/>
            <a:ext cx="8473464" cy="9282223"/>
          </a:xfrm>
          <a:prstGeom prst="rect">
            <a:avLst/>
          </a:prstGeom>
        </p:spPr>
        <p:txBody>
          <a:bodyPr>
            <a:noAutofit/>
          </a:bodyPr>
          <a:lstStyle>
            <a:lvl1pPr marL="0" indent="-358775">
              <a:lnSpc>
                <a:spcPct val="70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tabLst/>
              <a:defRPr sz="2800" b="0" i="0" baseline="0">
                <a:solidFill>
                  <a:schemeClr val="tx1"/>
                </a:solidFill>
                <a:latin typeface="+mn-lt"/>
                <a:ea typeface="PS TT Commons Medium" charset="0"/>
                <a:cs typeface="PS TT Commons Medium" charset="0"/>
              </a:defRPr>
            </a:lvl1pPr>
            <a:lvl2pPr marL="568326" indent="0">
              <a:lnSpc>
                <a:spcPts val="4000"/>
              </a:lnSpc>
              <a:buFontTx/>
              <a:buNone/>
              <a:defRPr/>
            </a:lvl2pPr>
            <a:lvl3pPr marL="568326" indent="0">
              <a:buFontTx/>
              <a:buNone/>
              <a:defRPr/>
            </a:lvl3pPr>
            <a:lvl4pPr marL="568326" indent="0">
              <a:buFontTx/>
              <a:buNone/>
              <a:defRPr/>
            </a:lvl4pPr>
            <a:lvl5pPr marL="568326" indent="0">
              <a:buFontTx/>
              <a:buNone/>
              <a:defRPr/>
            </a:lvl5pPr>
          </a:lstStyle>
          <a:p>
            <a:pPr marL="267335">
              <a:lnSpc>
                <a:spcPct val="120000"/>
              </a:lnSpc>
            </a:pPr>
            <a:r>
              <a:rPr lang="en-US" dirty="0"/>
              <a:t>Line up with these notes</a:t>
            </a:r>
          </a:p>
          <a:p>
            <a:pPr marL="267335">
              <a:lnSpc>
                <a:spcPct val="120000"/>
              </a:lnSpc>
            </a:pP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Create an object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Define a function</a:t>
            </a:r>
            <a:br>
              <a:rPr lang="en-US" dirty="0"/>
            </a:b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Add the object to an array</a:t>
            </a:r>
          </a:p>
          <a:p>
            <a:pPr marL="267335">
              <a:lnSpc>
                <a:spcPct val="120000"/>
              </a:lnSpc>
            </a:pP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Log the site name to the console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BEBEBE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Left | Title/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947059" y="703581"/>
            <a:ext cx="5618334" cy="8879842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defRPr sz="3400" b="0" i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marL="1172006" indent="-577860" algn="r">
              <a:buFont typeface="Myriad Pro" panose="020B0503030403020204" pitchFamily="34" charset="0"/>
              <a:buChar char=" "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1766148" indent="-573796" algn="r">
              <a:buFont typeface="Myriad Pro" panose="020B0503030403020204" pitchFamily="34" charset="0"/>
              <a:buChar char=" "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2193448" indent="-427296" algn="r">
              <a:buFont typeface="Myriad Pro" panose="020B0503030403020204" pitchFamily="34" charset="0"/>
              <a:buChar char=" "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2193444" indent="0" algn="r">
              <a:buFont typeface="Myriad Pro" panose="020B0503030403020204" pitchFamily="34" charset="0"/>
              <a:buNone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 dirty="0"/>
              <a:t>Click to add short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7072376" y="703581"/>
            <a:ext cx="0" cy="8879842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7579363" y="1497477"/>
            <a:ext cx="9855198" cy="729205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5400" b="0" i="0">
                <a:latin typeface="+mj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Click to Add Title or </a:t>
            </a:r>
            <a:r>
              <a:rPr lang="en-US"/>
              <a:t>Click </a:t>
            </a:r>
            <a:br>
              <a:rPr lang="en-US"/>
            </a:br>
            <a:r>
              <a:rPr lang="en-US"/>
              <a:t>Icon </a:t>
            </a:r>
            <a:r>
              <a:rPr lang="en-US" dirty="0"/>
              <a:t>to Add Graphic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" y="-711051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r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833121" y="703581"/>
            <a:ext cx="5384802" cy="8879842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defRPr sz="5400" b="0" i="0">
                <a:latin typeface="+mj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Click to Add Title or Click Icon to Add Graphic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913880" y="703581"/>
            <a:ext cx="0" cy="8879842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7609840" y="703581"/>
            <a:ext cx="9763760" cy="887984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l"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1206500" indent="-312738" algn="l">
              <a:tabLst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1608138" indent="-284163" algn="l">
              <a:tabLst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905000" indent="-260350" algn="l">
              <a:tabLst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" y="-711051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itle or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7937E-1F6E-4748-B7B4-7B58CEB11A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Add Slide Title in Title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5B6AF-0944-49FB-913E-31C7E977951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257299" y="2438401"/>
            <a:ext cx="5245102" cy="6827046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defRPr sz="5400" baseline="0">
                <a:latin typeface="+mj-lt"/>
              </a:defRPr>
            </a:lvl1pPr>
          </a:lstStyle>
          <a:p>
            <a:pPr lvl="0"/>
            <a:r>
              <a:rPr lang="en-US"/>
              <a:t>Click to add title or click icon to add graphic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7076440" y="2438401"/>
            <a:ext cx="0" cy="6827046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7609840" y="2438401"/>
            <a:ext cx="9763760" cy="682704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l"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1206500" indent="-312738" algn="l">
              <a:tabLst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1608138" indent="-284163" algn="l">
              <a:tabLst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905000" indent="-260350" algn="l">
              <a:tabLst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740896" y="7150608"/>
            <a:ext cx="914400" cy="914400"/>
          </a:xfrm>
          <a:prstGeom prst="rect">
            <a:avLst/>
          </a:prstGeom>
        </p:spPr>
        <p:txBody>
          <a:bodyPr vert="horz" wrap="none" lIns="0" tIns="32970" rIns="65939" bIns="32970" rtlCol="0" anchor="b" anchorCtr="0">
            <a:noAutofit/>
          </a:bodyPr>
          <a:lstStyle/>
          <a:p>
            <a:pPr marL="0" marR="0" indent="0" algn="l" defTabSz="439502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525" b="0" i="0" u="none" strike="noStrike" kern="1200" cap="none" spc="0" normalizeH="0" baseline="0" noProof="0" dirty="0">
              <a:ln>
                <a:noFill/>
              </a:ln>
              <a:solidFill>
                <a:srgbClr val="E5E5E5">
                  <a:lumMod val="10000"/>
                </a:srgbClr>
              </a:solidFill>
              <a:effectLst/>
              <a:uLnTx/>
              <a:uFillTx/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" y="-711051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, Title or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7937E-1F6E-4748-B7B4-7B58CEB11A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Add Slide Title in Title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5B6AF-0944-49FB-913E-31C7E977951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1069440" y="2438401"/>
            <a:ext cx="5961260" cy="682704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5400" baseline="0">
                <a:latin typeface="+mj-lt"/>
              </a:defRPr>
            </a:lvl1pPr>
          </a:lstStyle>
          <a:p>
            <a:pPr lvl="0"/>
            <a:r>
              <a:rPr lang="en-US"/>
              <a:t>Click to add title or click icon to add graphic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0691510" y="2438401"/>
            <a:ext cx="0" cy="6827046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257300" y="2438401"/>
            <a:ext cx="9056281" cy="6827046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r">
              <a:buNone/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marL="445598" indent="0" algn="r">
              <a:buSzPct val="100000"/>
              <a:buNone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894244" indent="0" algn="r">
              <a:buNone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1323944" indent="0" algn="r">
              <a:buNone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645402" indent="0" algn="r">
              <a:buNone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" y="-711051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Edge Bleed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8046720" y="723901"/>
            <a:ext cx="9509760" cy="883920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1206500" indent="-312738" algn="l">
              <a:tabLst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1671638" indent="-347663" algn="l">
              <a:tabLst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946275" indent="-301625" algn="l">
              <a:tabLst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7233918" cy="10287000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algn="ctr">
              <a:defRPr sz="4600" b="0" i="0">
                <a:latin typeface="PS TT Commons Light" charset="0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Click Icon</a:t>
            </a:r>
            <a:br>
              <a:rPr lang="en-US" dirty="0"/>
            </a:br>
            <a:r>
              <a:rPr lang="en-US" dirty="0"/>
              <a:t>to Add Graphic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-711051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13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rcle Image Left | Title and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84848" y="3368115"/>
            <a:ext cx="10168128" cy="1118808"/>
          </a:xfrm>
        </p:spPr>
        <p:txBody>
          <a:bodyPr anchor="b">
            <a:noAutofit/>
          </a:bodyPr>
          <a:lstStyle>
            <a:lvl1pPr algn="l">
              <a:defRPr sz="5000"/>
            </a:lvl1pPr>
          </a:lstStyle>
          <a:p>
            <a:r>
              <a:rPr lang="en-US"/>
              <a:t>Add Slide Title in Title Case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431929" y="2932440"/>
            <a:ext cx="4330658" cy="4330658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algn="ctr">
              <a:defRPr sz="4000" b="0" i="0">
                <a:latin typeface="PS TT Commons Light" charset="0"/>
                <a:ea typeface="PS TT Commons Light" charset="0"/>
                <a:cs typeface="PS TT Commons Light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photo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784848" y="4870970"/>
            <a:ext cx="10168128" cy="381583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3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algn="l">
              <a:defRPr sz="36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algn="l">
              <a:defRPr sz="36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algn="l">
              <a:defRPr sz="36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/>
              <a:t>Second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" y="-711051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663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4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4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4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4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: Point-by-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Add Slide Title in Title Case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9144000" y="2447291"/>
            <a:ext cx="0" cy="6960870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809751" y="2447291"/>
            <a:ext cx="7927848" cy="675646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Compare item one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809751" y="3352800"/>
            <a:ext cx="7927850" cy="589280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Point number 1</a:t>
            </a:r>
          </a:p>
          <a:p>
            <a:pPr marL="0" marR="0" lvl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Point number 2</a:t>
            </a:r>
          </a:p>
          <a:p>
            <a:pPr marL="0" marR="0" lvl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Point number 3</a:t>
            </a:r>
          </a:p>
          <a:p>
            <a:pPr marL="0" marR="0" lvl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Point number 4</a:t>
            </a:r>
          </a:p>
          <a:p>
            <a:pPr marL="0" marR="0" lvl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Point number 5</a:t>
            </a:r>
          </a:p>
          <a:p>
            <a:pPr lvl="0"/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9550400" y="2447291"/>
            <a:ext cx="7927848" cy="675646"/>
          </a:xfrm>
          <a:prstGeom prst="rect">
            <a:avLst/>
          </a:prstGeom>
        </p:spPr>
        <p:txBody>
          <a:bodyPr lIns="0">
            <a:noAutofit/>
          </a:bodyPr>
          <a:lstStyle>
            <a:lvl1pPr algn="l"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Compare item two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9550402" y="3352800"/>
            <a:ext cx="7929523" cy="589280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3200" b="0" i="0" baseline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1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2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3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4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5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endParaRPr lang="en-US"/>
          </a:p>
          <a:p>
            <a:pPr lvl="0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-711051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: by It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Add Slide Title in Title Case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9144000" y="2447291"/>
            <a:ext cx="0" cy="6960870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809750" y="2447291"/>
            <a:ext cx="7927848" cy="675646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Compare first thing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809749" y="3352800"/>
            <a:ext cx="7927851" cy="589280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Point number 1</a:t>
            </a:r>
          </a:p>
          <a:p>
            <a:pPr marL="0" marR="0" lvl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Point number 2</a:t>
            </a:r>
          </a:p>
          <a:p>
            <a:pPr marL="0" marR="0" lvl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Point number 3</a:t>
            </a:r>
          </a:p>
          <a:p>
            <a:pPr marL="0" marR="0" lvl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Point number 4</a:t>
            </a:r>
          </a:p>
          <a:p>
            <a:pPr marL="0" marR="0" lvl="0" indent="0" algn="r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Point number 5</a:t>
            </a:r>
          </a:p>
          <a:p>
            <a:pPr lvl="0"/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9550401" y="2447291"/>
            <a:ext cx="7927848" cy="675646"/>
          </a:xfrm>
          <a:prstGeom prst="rect">
            <a:avLst/>
          </a:prstGeom>
        </p:spPr>
        <p:txBody>
          <a:bodyPr lIns="0">
            <a:noAutofit/>
          </a:bodyPr>
          <a:lstStyle>
            <a:lvl1pPr algn="l">
              <a:defRPr sz="3400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Compare second thing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9550403" y="3352800"/>
            <a:ext cx="7927848" cy="589280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3200" b="0" i="0" baseline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1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2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3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4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/>
              <a:t>Counterpoint number 5</a:t>
            </a:r>
          </a:p>
          <a:p>
            <a:pPr marL="0" marR="0" lvl="0" indent="0" algn="l" defTabSz="878982" rtl="0" eaLnBrk="1" fontAlgn="auto" latinLnBrk="0" hangingPunct="1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endParaRPr lang="en-US"/>
          </a:p>
          <a:p>
            <a:pPr lvl="0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-711051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slidelist is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rgbClr val="F05A28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820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6953250" cy="10287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405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53250" cy="10287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53250" cy="102870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" y="3081927"/>
            <a:ext cx="6943724" cy="66941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ts val="4500"/>
              </a:lnSpc>
            </a:pPr>
            <a:r>
              <a:rPr lang="en-US" sz="5400" b="0" i="0" dirty="0">
                <a:solidFill>
                  <a:schemeClr val="bg1"/>
                </a:solidFill>
                <a:latin typeface="+mj-lt"/>
                <a:ea typeface="Gotham Light" charset="0"/>
                <a:cs typeface="Gotham Light" charset="0"/>
              </a:rPr>
              <a:t>Demo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6960399" y="-694117"/>
            <a:ext cx="716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756"/>
            <a:r>
              <a:rPr lang="en-US" sz="2400" b="1" i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This bullet list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is </a:t>
            </a:r>
            <a:r>
              <a:rPr lang="en-US" sz="2400" b="1" i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2400" b="1" i="0">
                <a:solidFill>
                  <a:schemeClr val="accent1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with</a:t>
            </a:r>
            <a:r>
              <a:rPr lang="en-US" sz="2400" b="1" i="0" baseline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2400" b="1" i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  <a:endParaRPr lang="en-US" sz="2400" b="1" i="0" dirty="0">
              <a:solidFill>
                <a:schemeClr val="accent2"/>
              </a:solidFill>
              <a:latin typeface="PS TT Commons DemiBold" charset="0"/>
              <a:ea typeface="PS TT Commons DemiBold" charset="0"/>
              <a:cs typeface="PS TT Commons DemiBold" charset="0"/>
            </a:endParaRP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7772400" y="813816"/>
            <a:ext cx="9692640" cy="8668512"/>
          </a:xfrm>
        </p:spPr>
        <p:txBody>
          <a:bodyPr anchor="ctr"/>
          <a:lstStyle>
            <a:lvl1pPr>
              <a:defRPr sz="3600">
                <a:solidFill>
                  <a:schemeClr val="accent2"/>
                </a:solidFill>
              </a:defRPr>
            </a:lvl1pPr>
            <a:lvl2pPr>
              <a:defRPr sz="3600" b="0" i="0">
                <a:solidFill>
                  <a:schemeClr val="accent2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>
              <a:defRPr sz="3600" b="0" i="0">
                <a:solidFill>
                  <a:schemeClr val="accent2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>
              <a:defRPr sz="3600" b="0" i="0">
                <a:solidFill>
                  <a:schemeClr val="accent2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</a:lstStyle>
          <a:p>
            <a:pPr lvl="0"/>
            <a:r>
              <a:rPr lang="en-US"/>
              <a:t>Click to add text</a:t>
            </a:r>
          </a:p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12307824" y="6583680"/>
            <a:ext cx="914400" cy="914400"/>
          </a:xfrm>
          <a:prstGeom prst="rect">
            <a:avLst/>
          </a:prstGeom>
        </p:spPr>
        <p:txBody>
          <a:bodyPr vert="horz" wrap="none" lIns="0" tIns="32970" rIns="65939" bIns="32970" rtlCol="0" anchor="b" anchorCtr="0">
            <a:noAutofit/>
          </a:bodyPr>
          <a:lstStyle/>
          <a:p>
            <a:pPr marL="0" marR="0" indent="0" algn="l" defTabSz="439502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525" b="0" i="0" u="none" strike="noStrike" kern="1200" cap="none" spc="0" normalizeH="0" baseline="0" noProof="0" dirty="0">
              <a:ln>
                <a:noFill/>
              </a:ln>
              <a:solidFill>
                <a:srgbClr val="E5E5E5">
                  <a:lumMod val="10000"/>
                </a:srgbClr>
              </a:solidFill>
              <a:effectLst/>
              <a:uLnTx/>
              <a:uFillTx/>
              <a:latin typeface="PS TT Commons" charset="0"/>
              <a:ea typeface="PS TT Commons" charset="0"/>
              <a:cs typeface="PS TT Common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88970" y="1751488"/>
            <a:ext cx="11910060" cy="6784024"/>
          </a:xfrm>
        </p:spPr>
        <p:txBody>
          <a:bodyPr/>
          <a:lstStyle>
            <a:lvl1pPr>
              <a:lnSpc>
                <a:spcPct val="100000"/>
              </a:lnSpc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This is a short, important statement to bring attention to something.</a:t>
            </a:r>
          </a:p>
        </p:txBody>
      </p:sp>
    </p:spTree>
    <p:extLst>
      <p:ext uri="{BB962C8B-B14F-4D97-AF65-F5344CB8AC3E}">
        <p14:creationId xmlns:p14="http://schemas.microsoft.com/office/powerpoint/2010/main" val="4915682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-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2"/>
          <p:cNvSpPr>
            <a:spLocks noGrp="1"/>
          </p:cNvSpPr>
          <p:nvPr>
            <p:ph type="title" hasCustomPrompt="1"/>
          </p:nvPr>
        </p:nvSpPr>
        <p:spPr>
          <a:xfrm>
            <a:off x="1615440" y="1583695"/>
            <a:ext cx="15057120" cy="3902706"/>
          </a:xfrm>
        </p:spPr>
        <p:txBody>
          <a:bodyPr anchor="b">
            <a:noAutofit/>
          </a:bodyPr>
          <a:lstStyle>
            <a:lvl1pPr marL="0" marR="0" indent="0" algn="l" defTabSz="1172006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6600" b="0" i="0" baseline="0" smtClean="0">
                <a:solidFill>
                  <a:schemeClr val="accent4"/>
                </a:solidFill>
                <a:effectLst/>
                <a:latin typeface="PS TT Commons Light" charset="0"/>
                <a:ea typeface="PS TT Commons Light" charset="0"/>
                <a:cs typeface="PS TT Commons Light" charset="0"/>
              </a:defRPr>
            </a:lvl1pPr>
          </a:lstStyle>
          <a:p>
            <a:r>
              <a:rPr lang="en-US"/>
              <a:t>“Insert a short quote here”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615440" y="5807714"/>
            <a:ext cx="15057120" cy="81660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400" b="0" i="0" baseline="0">
                <a:latin typeface="PS TT Commons DemiBold" charset="0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Quote credit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2604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-l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2"/>
          <p:cNvSpPr>
            <a:spLocks noGrp="1"/>
          </p:cNvSpPr>
          <p:nvPr>
            <p:ph type="title" hasCustomPrompt="1"/>
          </p:nvPr>
        </p:nvSpPr>
        <p:spPr>
          <a:xfrm>
            <a:off x="1615440" y="1563375"/>
            <a:ext cx="15057120" cy="5101586"/>
          </a:xfrm>
        </p:spPr>
        <p:txBody>
          <a:bodyPr anchor="b">
            <a:noAutofit/>
          </a:bodyPr>
          <a:lstStyle>
            <a:lvl1pPr marL="0" marR="0" indent="0" algn="l" defTabSz="1172006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6600" b="0" i="0" baseline="0" smtClean="0">
                <a:solidFill>
                  <a:schemeClr val="accent6"/>
                </a:solidFill>
                <a:effectLst/>
                <a:latin typeface="+mj-lt"/>
                <a:ea typeface="PS TT Commons Light" charset="0"/>
                <a:cs typeface="PS TT Commons Light" charset="0"/>
              </a:defRPr>
            </a:lvl1pPr>
          </a:lstStyle>
          <a:p>
            <a:r>
              <a:rPr lang="en-US"/>
              <a:t>“Insert a longer quote here”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615440" y="6925314"/>
            <a:ext cx="15057120" cy="81660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400" b="0" i="0" baseline="0">
                <a:latin typeface="PS TT Commons DemiBold" charset="0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/>
              <a:t>Quote credit</a:t>
            </a:r>
            <a:endParaRPr 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2"/>
          <p:cNvSpPr>
            <a:spLocks noGrp="1"/>
          </p:cNvSpPr>
          <p:nvPr>
            <p:ph type="title" hasCustomPrompt="1"/>
          </p:nvPr>
        </p:nvSpPr>
        <p:spPr>
          <a:xfrm>
            <a:off x="1615440" y="2885440"/>
            <a:ext cx="15057120" cy="1178560"/>
          </a:xfrm>
        </p:spPr>
        <p:txBody>
          <a:bodyPr anchor="b">
            <a:noAutofit/>
          </a:bodyPr>
          <a:lstStyle>
            <a:lvl1pPr marL="0" marR="0" indent="0" algn="l" defTabSz="1172006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6600" b="0" i="0" baseline="0" smtClean="0">
                <a:solidFill>
                  <a:schemeClr val="accent4"/>
                </a:solidFill>
                <a:effectLst/>
                <a:latin typeface="+mj-lt"/>
                <a:ea typeface="PS TT Commons Light" charset="0"/>
                <a:cs typeface="PS TT Commons Light" charset="0"/>
              </a:defRPr>
            </a:lvl1pPr>
          </a:lstStyle>
          <a:p>
            <a:r>
              <a:rPr lang="en-US"/>
              <a:t>Word to define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615440" y="4344673"/>
            <a:ext cx="15057120" cy="394588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400" b="0" i="0" spc="0" baseline="0"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definition here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616075" y="9420336"/>
            <a:ext cx="15056485" cy="638175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400" b="0" i="0" baseline="0">
                <a:latin typeface="PS TT Commons Medium" charset="0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Citation: Author/Source, Title, Link/Short Url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e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3857625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2314575" y="3813592"/>
            <a:ext cx="3429000" cy="2875588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49176" y="3813592"/>
            <a:ext cx="9165745" cy="1036297"/>
          </a:xfrm>
        </p:spPr>
        <p:txBody>
          <a:bodyPr anchor="b">
            <a:noAutofit/>
          </a:bodyPr>
          <a:lstStyle>
            <a:lvl1pPr algn="l">
              <a:defRPr sz="4600" baseline="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Place 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549174" y="5007007"/>
            <a:ext cx="7367452" cy="953556"/>
          </a:xfrm>
          <a:prstGeom prst="rect">
            <a:avLst/>
          </a:prstGeom>
        </p:spPr>
        <p:txBody>
          <a:bodyPr lIns="0" tIns="45720" rIns="91440" bIns="91440" anchor="b" anchorCtr="0">
            <a:noAutofit/>
          </a:bodyPr>
          <a:lstStyle>
            <a:lvl1pPr>
              <a:defRPr sz="3600" b="0" i="0" spc="0" baseline="0">
                <a:solidFill>
                  <a:schemeClr val="accent1"/>
                </a:solidFill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Title of Pluralsight Course</a:t>
            </a:r>
          </a:p>
        </p:txBody>
      </p:sp>
      <p:sp>
        <p:nvSpPr>
          <p:cNvPr id="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6549176" y="5976834"/>
            <a:ext cx="7367450" cy="712346"/>
          </a:xfrm>
          <a:prstGeom prst="rect">
            <a:avLst/>
          </a:prstGeom>
        </p:spPr>
        <p:txBody>
          <a:bodyPr lIns="0" tIns="45720" bIns="91440" anchor="ctr">
            <a:noAutofit/>
          </a:bodyPr>
          <a:lstStyle>
            <a:lvl1pPr>
              <a:defRPr sz="3200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20176" y="4525938"/>
            <a:ext cx="1884497" cy="1450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80865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-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828799" cy="1028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9836" y="856298"/>
            <a:ext cx="13780864" cy="815748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/>
              <a:t>Resources Referenced in This Course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249836" y="2145186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249836" y="4111178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249836" y="6080288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3249836" y="8049396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51455" y="2145186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051455" y="4111178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051455" y="6077170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051455" y="8043162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1160951" y="2271018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1160951" y="4237010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1160951" y="6203002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1160951" y="8168994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</p:spTree>
    <p:extLst>
      <p:ext uri="{BB962C8B-B14F-4D97-AF65-F5344CB8AC3E}">
        <p14:creationId xmlns:p14="http://schemas.microsoft.com/office/powerpoint/2010/main" val="36541532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-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828799" cy="1028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9836" y="856298"/>
            <a:ext cx="13780864" cy="815748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/>
              <a:t>Resources Referenced in This Course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249836" y="2910730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249836" y="4876722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249836" y="6845832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51455" y="2910730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051455" y="4876722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051455" y="6842714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1160951" y="3036562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1160951" y="5002554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1160951" y="6968546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ferences-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828799" cy="1028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9836" y="856298"/>
            <a:ext cx="13780864" cy="815748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/>
              <a:t>Resources Referenced in This Course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249836" y="3910191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249836" y="5876183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51455" y="3910191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051455" y="5876183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1160951" y="4036023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1160951" y="6002015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-1 It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828799" cy="1028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9836" y="856298"/>
            <a:ext cx="13780864" cy="815748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/>
              <a:t>Resources Referenced in This Course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249836" y="3910191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249836" y="5876183"/>
            <a:ext cx="13780864" cy="1628056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32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51455" y="3910191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051455" y="5876183"/>
            <a:ext cx="1928812" cy="1628056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1160951" y="4036023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1160951" y="6002015"/>
            <a:ext cx="1709821" cy="1376392"/>
          </a:xfrm>
        </p:spPr>
        <p:txBody>
          <a:bodyPr anchor="ctr"/>
          <a:lstStyle>
            <a:lvl1pPr algn="ctr">
              <a:defRPr sz="2000"/>
            </a:lvl1pPr>
          </a:lstStyle>
          <a:p>
            <a:r>
              <a:rPr lang="en-US"/>
              <a:t>Insert Icon Here</a:t>
            </a: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435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BC152-5D1F-47B5-8951-616F8DA0C1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latin typeface="+mj-lt"/>
              </a:defRPr>
            </a:lvl1pPr>
          </a:lstStyle>
          <a:p>
            <a:r>
              <a:rPr lang="en-US"/>
              <a:t>Add Slide Title in Title Case</a:t>
            </a: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66800" y="2745409"/>
            <a:ext cx="14736763" cy="852292"/>
          </a:xfrm>
        </p:spPr>
        <p:txBody>
          <a:bodyPr anchor="ctr"/>
          <a:lstStyle>
            <a:lvl1pPr marL="0" indent="0">
              <a:buNone/>
              <a:defRPr sz="4500" baseline="0">
                <a:latin typeface="+mj-lt"/>
              </a:defRPr>
            </a:lvl1pPr>
          </a:lstStyle>
          <a:p>
            <a:pPr lvl="0"/>
            <a:r>
              <a:rPr lang="en-US"/>
              <a:t>Click to Add Subtitle in Title Case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67547" y="355600"/>
            <a:ext cx="15054790" cy="1219200"/>
          </a:xfrm>
          <a:prstGeom prst="rect">
            <a:avLst/>
          </a:prstGeom>
        </p:spPr>
        <p:txBody>
          <a:bodyPr lIns="91440" anchor="b">
            <a:noAutofit/>
          </a:bodyPr>
          <a:lstStyle>
            <a:lvl1pPr marL="0" indent="0">
              <a:lnSpc>
                <a:spcPct val="90000"/>
              </a:lnSpc>
              <a:spcBef>
                <a:spcPts val="1500"/>
              </a:spcBef>
              <a:buNone/>
              <a:defRPr sz="6000" spc="0" baseline="0">
                <a:latin typeface="+mj-lt"/>
              </a:defRPr>
            </a:lvl1pPr>
          </a:lstStyle>
          <a:p>
            <a:pPr lvl="0"/>
            <a:r>
              <a:rPr lang="en-US"/>
              <a:t>Click to Add Slide Title in Title Case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914400" y="1841942"/>
            <a:ext cx="16459200" cy="0"/>
          </a:xfrm>
          <a:prstGeom prst="line">
            <a:avLst/>
          </a:prstGeom>
          <a:noFill/>
          <a:ln w="57150" cap="flat" cmpd="sng" algn="ctr">
            <a:gradFill>
              <a:gsLst>
                <a:gs pos="0">
                  <a:srgbClr val="F05A28"/>
                </a:gs>
                <a:gs pos="100000">
                  <a:srgbClr val="EC0D7D"/>
                </a:gs>
              </a:gsLst>
              <a:lin ang="4800000" scaled="0"/>
            </a:gradFill>
            <a:prstDash val="solid"/>
            <a:headEnd type="none"/>
            <a:tailEnd type="none"/>
          </a:ln>
          <a:effectLst/>
        </p:spPr>
      </p:cxnSp>
      <p:sp>
        <p:nvSpPr>
          <p:cNvPr id="2" name="TextBox 1"/>
          <p:cNvSpPr txBox="1"/>
          <p:nvPr userDrawn="1"/>
        </p:nvSpPr>
        <p:spPr>
          <a:xfrm>
            <a:off x="2564296" y="1093304"/>
            <a:ext cx="914400" cy="914400"/>
          </a:xfrm>
          <a:prstGeom prst="rect">
            <a:avLst/>
          </a:prstGeom>
        </p:spPr>
        <p:txBody>
          <a:bodyPr vert="horz" wrap="none" lIns="0" tIns="32970" rIns="65939" bIns="32970" rtlCol="0" anchor="b" anchorCtr="0">
            <a:noAutofit/>
          </a:bodyPr>
          <a:lstStyle/>
          <a:p>
            <a:pPr marL="0" marR="0" indent="0" algn="l" defTabSz="439502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525" b="0" i="0" u="none" strike="noStrike" kern="1200" cap="none" spc="0" normalizeH="0" baseline="0" noProof="0" dirty="0">
              <a:ln>
                <a:noFill/>
              </a:ln>
              <a:solidFill>
                <a:srgbClr val="E5E5E5">
                  <a:lumMod val="10000"/>
                </a:srgbClr>
              </a:solidFill>
              <a:effectLst/>
              <a:uLnTx/>
              <a:uFillTx/>
              <a:latin typeface="PS TT Commons" charset="0"/>
              <a:ea typeface="PS TT Commons" charset="0"/>
              <a:cs typeface="PS TT Commons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ic or Category with Large Icon-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794750" y="3361508"/>
            <a:ext cx="7329914" cy="18454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Topic or Title Introduction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819152" y="841379"/>
            <a:ext cx="7175500" cy="86042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6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Insert Icon Only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794750" y="5600009"/>
            <a:ext cx="7329914" cy="260032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3200" b="0" i="0" baseline="0">
                <a:solidFill>
                  <a:schemeClr val="bg1"/>
                </a:solidFill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a short bit of description text in this area. This should be a quick intro slide to an idea without a lot of text. Stick to a few sentences.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990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ic or Category with Large Icon-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3300551" y="693285"/>
            <a:ext cx="11686906" cy="491694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Insert Icon Only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663341" y="5992498"/>
            <a:ext cx="14961326" cy="11144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6000" b="0" i="0">
                <a:solidFill>
                  <a:schemeClr val="bg1"/>
                </a:solidFill>
                <a:latin typeface="+mj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Topic or Title Introduction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522620" y="7245353"/>
            <a:ext cx="9242768" cy="170816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None/>
              <a:defRPr sz="3200" b="0" i="0" baseline="0">
                <a:solidFill>
                  <a:schemeClr val="bg1"/>
                </a:solidFill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a short bit of description text in this area. This should be a quick intro slide to an idea without a lot of text. Stick to a few sentences.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269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Six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lang="en-US">
                <a:effectLst/>
              </a:defRPr>
            </a:lvl1pPr>
          </a:lstStyle>
          <a:p>
            <a:r>
              <a:rPr lang="en-US">
                <a:solidFill>
                  <a:srgbClr val="1A1A1A"/>
                </a:solidFill>
                <a:effectLst/>
                <a:latin typeface="PS TT Commons Light" charset="0"/>
              </a:rPr>
              <a:t>Two Column Six Item List with Icons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0" y="2346370"/>
            <a:ext cx="5486400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238500" y="4666792"/>
            <a:ext cx="5486400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38500" y="6987214"/>
            <a:ext cx="5486400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1544300" y="2346370"/>
            <a:ext cx="5486400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11544300" y="4656140"/>
            <a:ext cx="5486400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11544300" y="6987214"/>
            <a:ext cx="5486400" cy="201168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3400" b="0" i="0">
                <a:latin typeface="+mn-lt"/>
                <a:ea typeface="PS TT Commons Medium" charset="0"/>
                <a:cs typeface="PS TT Commons Medium" charset="0"/>
              </a:defRPr>
            </a:lvl1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6" hasCustomPrompt="1"/>
          </p:nvPr>
        </p:nvSpPr>
        <p:spPr>
          <a:xfrm>
            <a:off x="1257303" y="2535921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18" name="Content Placeholder 16"/>
          <p:cNvSpPr>
            <a:spLocks noGrp="1"/>
          </p:cNvSpPr>
          <p:nvPr>
            <p:ph sz="quarter" idx="17" hasCustomPrompt="1"/>
          </p:nvPr>
        </p:nvSpPr>
        <p:spPr>
          <a:xfrm>
            <a:off x="1257303" y="4852667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 baseline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3" name="Content Placeholder 16"/>
          <p:cNvSpPr>
            <a:spLocks noGrp="1"/>
          </p:cNvSpPr>
          <p:nvPr>
            <p:ph sz="quarter" idx="18" hasCustomPrompt="1"/>
          </p:nvPr>
        </p:nvSpPr>
        <p:spPr>
          <a:xfrm>
            <a:off x="1257303" y="7173089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4" name="Content Placeholder 16"/>
          <p:cNvSpPr>
            <a:spLocks noGrp="1"/>
          </p:cNvSpPr>
          <p:nvPr>
            <p:ph sz="quarter" idx="19" hasCustomPrompt="1"/>
          </p:nvPr>
        </p:nvSpPr>
        <p:spPr>
          <a:xfrm>
            <a:off x="9552581" y="2535921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5" name="Content Placeholder 16"/>
          <p:cNvSpPr>
            <a:spLocks noGrp="1"/>
          </p:cNvSpPr>
          <p:nvPr>
            <p:ph sz="quarter" idx="20" hasCustomPrompt="1"/>
          </p:nvPr>
        </p:nvSpPr>
        <p:spPr>
          <a:xfrm>
            <a:off x="9552581" y="4852667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 baseline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6" name="Content Placeholder 16"/>
          <p:cNvSpPr>
            <a:spLocks noGrp="1"/>
          </p:cNvSpPr>
          <p:nvPr>
            <p:ph sz="quarter" idx="21" hasCustomPrompt="1"/>
          </p:nvPr>
        </p:nvSpPr>
        <p:spPr>
          <a:xfrm>
            <a:off x="9552581" y="7173089"/>
            <a:ext cx="1639934" cy="163993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 b="0" i="0">
                <a:latin typeface="PS TT Commons Book" charset="0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</p:spTree>
    <p:extLst>
      <p:ext uri="{BB962C8B-B14F-4D97-AF65-F5344CB8AC3E}">
        <p14:creationId xmlns:p14="http://schemas.microsoft.com/office/powerpoint/2010/main" val="678099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D795F9-FA16-4818-A4C7-40BE166CF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856298"/>
            <a:ext cx="15773400" cy="8157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 in Title Case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16"/>
          <p:cNvSpPr txBox="1">
            <a:spLocks/>
          </p:cNvSpPr>
          <p:nvPr userDrawn="1"/>
        </p:nvSpPr>
        <p:spPr>
          <a:xfrm>
            <a:off x="12073467" y="-845228"/>
            <a:ext cx="6214533" cy="719801"/>
          </a:xfrm>
          <a:prstGeom prst="rect">
            <a:avLst/>
          </a:prstGeom>
        </p:spPr>
        <p:txBody>
          <a:bodyPr anchor="t"/>
          <a:lstStyle>
            <a:lvl1pPr marL="117452" indent="-117452" algn="l" defTabSz="586003" rtl="0" eaLnBrk="1" latinLnBrk="0" hangingPunct="1">
              <a:spcBef>
                <a:spcPts val="1800"/>
              </a:spcBef>
              <a:buClrTx/>
              <a:buSzPct val="100000"/>
              <a:buFont typeface="Myriad Pro" panose="020B0503030403020204" pitchFamily="34" charset="0"/>
              <a:buChar char=" "/>
              <a:defRPr sz="2400" b="0" i="0" kern="1200">
                <a:solidFill>
                  <a:schemeClr val="accent1"/>
                </a:solidFill>
                <a:latin typeface="+mn-lt"/>
                <a:ea typeface="Montserrat Light" charset="0"/>
                <a:cs typeface="Montserrat Light" charset="0"/>
              </a:defRPr>
            </a:lvl1pPr>
            <a:lvl2pPr marL="586003" indent="-288930" algn="l" defTabSz="586003" rtl="0" eaLnBrk="1" latinLnBrk="0" hangingPunct="1">
              <a:spcBef>
                <a:spcPts val="600"/>
              </a:spcBef>
              <a:buClrTx/>
              <a:buSzPct val="100000"/>
              <a:buFont typeface="Lucida Grande"/>
              <a:buChar char="-"/>
              <a:defRPr sz="24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883074" indent="-286898" algn="l" defTabSz="586003" rtl="0" eaLnBrk="1" latinLnBrk="0" hangingPunct="1">
              <a:spcBef>
                <a:spcPts val="600"/>
              </a:spcBef>
              <a:buClrTx/>
              <a:buSzPct val="100000"/>
              <a:buFont typeface="Lucida Grande"/>
              <a:buChar char="•"/>
              <a:defRPr sz="24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096724" indent="-213648" algn="l" defTabSz="586003" rtl="0" eaLnBrk="1" latinLnBrk="0" hangingPunct="1">
              <a:spcBef>
                <a:spcPts val="600"/>
              </a:spcBef>
              <a:buClrTx/>
              <a:buSzPct val="100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395829" indent="-299107" algn="l" defTabSz="586003" rtl="0" eaLnBrk="1" latinLnBrk="0" hangingPunct="1">
              <a:spcBef>
                <a:spcPts val="600"/>
              </a:spcBef>
              <a:buClrTx/>
              <a:buSzPct val="100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1609476" indent="-215680" algn="l" defTabSz="586003" rtl="0" eaLnBrk="1" latinLnBrk="0" hangingPunct="1">
              <a:spcBef>
                <a:spcPts val="448"/>
              </a:spcBef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467" b="0" i="0" kern="1200">
                <a:solidFill>
                  <a:schemeClr val="bg1">
                    <a:lumMod val="50000"/>
                  </a:schemeClr>
                </a:solidFill>
                <a:latin typeface="Myriad Pro Light"/>
                <a:ea typeface="+mn-ea"/>
                <a:cs typeface="Arial"/>
              </a:defRPr>
            </a:lvl6pPr>
            <a:lvl7pPr marL="3809023" indent="-293002" algn="l" defTabSz="586003" rtl="0" eaLnBrk="1" latinLnBrk="0" hangingPunct="1">
              <a:spcBef>
                <a:spcPct val="20000"/>
              </a:spcBef>
              <a:buFont typeface="Arial"/>
              <a:buChar char="•"/>
              <a:defRPr sz="25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95027" indent="-293002" algn="l" defTabSz="586003" rtl="0" eaLnBrk="1" latinLnBrk="0" hangingPunct="1">
              <a:spcBef>
                <a:spcPct val="20000"/>
              </a:spcBef>
              <a:buFont typeface="Arial"/>
              <a:buChar char="•"/>
              <a:defRPr sz="25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81028" indent="-293002" algn="l" defTabSz="586003" rtl="0" eaLnBrk="1" latinLnBrk="0" hangingPunct="1">
              <a:spcBef>
                <a:spcPct val="20000"/>
              </a:spcBef>
              <a:buFont typeface="Arial"/>
              <a:buChar char="•"/>
              <a:defRPr sz="25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ts val="4200"/>
              </a:lnSpc>
              <a:buNone/>
            </a:pPr>
            <a:r>
              <a:rPr lang="en-US" sz="2400" dirty="0">
                <a:solidFill>
                  <a:schemeClr val="tx1"/>
                </a:solidFill>
                <a:latin typeface="PS TT Commons Book" charset="0"/>
                <a:ea typeface="PS TT Commons Book" charset="0"/>
                <a:cs typeface="PS TT Commons Book" charset="0"/>
              </a:rPr>
              <a:t> Deck verision</a:t>
            </a:r>
            <a:r>
              <a:rPr lang="en-US" sz="2400" baseline="0" dirty="0">
                <a:solidFill>
                  <a:schemeClr val="tx1"/>
                </a:solidFill>
                <a:latin typeface="PS TT Commons Book" charset="0"/>
                <a:ea typeface="PS TT Commons Book" charset="0"/>
                <a:cs typeface="PS TT Commons Book" charset="0"/>
              </a:rPr>
              <a:t> </a:t>
            </a:r>
            <a:r>
              <a:rPr lang="en-US" sz="2400" b="1" dirty="0">
                <a:solidFill>
                  <a:schemeClr val="tx1"/>
                </a:solidFill>
                <a:latin typeface="+mn-lt"/>
                <a:ea typeface="PS TT Commons Book" charset="0"/>
                <a:cs typeface="PS TT Commons Book" charset="0"/>
              </a:rPr>
              <a:t>2021.07.a</a:t>
            </a:r>
          </a:p>
        </p:txBody>
      </p:sp>
    </p:spTree>
    <p:extLst>
      <p:ext uri="{BB962C8B-B14F-4D97-AF65-F5344CB8AC3E}">
        <p14:creationId xmlns:p14="http://schemas.microsoft.com/office/powerpoint/2010/main" val="161418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715" r:id="rId3"/>
    <p:sldLayoutId id="2147483732" r:id="rId4"/>
    <p:sldLayoutId id="2147483733" r:id="rId5"/>
    <p:sldLayoutId id="2147483666" r:id="rId6"/>
    <p:sldLayoutId id="2147483675" r:id="rId7"/>
    <p:sldLayoutId id="2147483676" r:id="rId8"/>
    <p:sldLayoutId id="2147483681" r:id="rId9"/>
    <p:sldLayoutId id="2147483677" r:id="rId10"/>
    <p:sldLayoutId id="2147483679" r:id="rId11"/>
    <p:sldLayoutId id="2147483680" r:id="rId12"/>
    <p:sldLayoutId id="2147483686" r:id="rId13"/>
    <p:sldLayoutId id="2147483730" r:id="rId14"/>
    <p:sldLayoutId id="2147483683" r:id="rId15"/>
    <p:sldLayoutId id="2147483729" r:id="rId16"/>
    <p:sldLayoutId id="2147483684" r:id="rId17"/>
    <p:sldLayoutId id="2147483728" r:id="rId18"/>
    <p:sldLayoutId id="2147483685" r:id="rId19"/>
    <p:sldLayoutId id="2147483687" r:id="rId20"/>
    <p:sldLayoutId id="2147483688" r:id="rId21"/>
    <p:sldLayoutId id="2147483689" r:id="rId22"/>
    <p:sldLayoutId id="2147483690" r:id="rId23"/>
    <p:sldLayoutId id="2147483691" r:id="rId24"/>
    <p:sldLayoutId id="2147483692" r:id="rId25"/>
    <p:sldLayoutId id="2147483693" r:id="rId26"/>
    <p:sldLayoutId id="2147483694" r:id="rId27"/>
    <p:sldLayoutId id="2147483697" r:id="rId28"/>
    <p:sldLayoutId id="2147483695" r:id="rId29"/>
    <p:sldLayoutId id="2147483696" r:id="rId30"/>
    <p:sldLayoutId id="2147483698" r:id="rId31"/>
    <p:sldLayoutId id="2147483699" r:id="rId32"/>
    <p:sldLayoutId id="2147483700" r:id="rId33"/>
    <p:sldLayoutId id="2147483737" r:id="rId34"/>
    <p:sldLayoutId id="2147483701" r:id="rId35"/>
    <p:sldLayoutId id="2147483702" r:id="rId36"/>
    <p:sldLayoutId id="2147483703" r:id="rId37"/>
    <p:sldLayoutId id="2147483704" r:id="rId38"/>
    <p:sldLayoutId id="2147483705" r:id="rId39"/>
    <p:sldLayoutId id="2147483706" r:id="rId40"/>
    <p:sldLayoutId id="2147483707" r:id="rId41"/>
    <p:sldLayoutId id="2147483662" r:id="rId42"/>
    <p:sldLayoutId id="2147483708" r:id="rId43"/>
    <p:sldLayoutId id="2147483664" r:id="rId44"/>
    <p:sldLayoutId id="2147483735" r:id="rId45"/>
    <p:sldLayoutId id="2147483709" r:id="rId46"/>
    <p:sldLayoutId id="2147483710" r:id="rId47"/>
    <p:sldLayoutId id="2147483731" r:id="rId48"/>
    <p:sldLayoutId id="2147483711" r:id="rId49"/>
    <p:sldLayoutId id="2147483712" r:id="rId50"/>
    <p:sldLayoutId id="2147483713" r:id="rId51"/>
    <p:sldLayoutId id="2147483719" r:id="rId52"/>
    <p:sldLayoutId id="2147483720" r:id="rId53"/>
    <p:sldLayoutId id="2147483722" r:id="rId54"/>
    <p:sldLayoutId id="2147483734" r:id="rId55"/>
    <p:sldLayoutId id="2147483738" r:id="rId56"/>
    <p:sldLayoutId id="2147483739" r:id="rId57"/>
    <p:sldLayoutId id="2147483740" r:id="rId58"/>
    <p:sldLayoutId id="2147483714" r:id="rId59"/>
    <p:sldLayoutId id="2147483736" r:id="rId60"/>
  </p:sldLayoutIdLst>
  <p:txStyles>
    <p:titleStyle>
      <a:lvl1pPr algn="ctr" defTabSz="1371566" rtl="0" eaLnBrk="1" latinLnBrk="0" hangingPunct="1">
        <a:lnSpc>
          <a:spcPct val="90000"/>
        </a:lnSpc>
        <a:spcBef>
          <a:spcPct val="0"/>
        </a:spcBef>
        <a:buNone/>
        <a:defRPr sz="56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5724" marR="0" indent="-85724" algn="l" defTabSz="878982" rtl="0" eaLnBrk="1" fontAlgn="auto" latinLnBrk="0" hangingPunct="1">
        <a:lnSpc>
          <a:spcPct val="100000"/>
        </a:lnSpc>
        <a:spcBef>
          <a:spcPts val="2700"/>
        </a:spcBef>
        <a:spcAft>
          <a:spcPts val="0"/>
        </a:spcAft>
        <a:buClrTx/>
        <a:buSzPct val="75000"/>
        <a:buFont typeface="Myriad Pro" panose="020B0503030403020204" pitchFamily="34" charset="0"/>
        <a:buChar char=" "/>
        <a:tabLst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878982" marR="0" indent="-433384" algn="l" defTabSz="878982" rtl="0" eaLnBrk="1" fontAlgn="auto" latinLnBrk="0" hangingPunct="1">
        <a:lnSpc>
          <a:spcPct val="100000"/>
        </a:lnSpc>
        <a:spcBef>
          <a:spcPts val="900"/>
        </a:spcBef>
        <a:spcAft>
          <a:spcPts val="0"/>
        </a:spcAft>
        <a:buClrTx/>
        <a:buSzPct val="75000"/>
        <a:buFont typeface="Lucida Grande"/>
        <a:buChar char="-"/>
        <a:tabLst/>
        <a:defRPr sz="3000" b="0" i="0" kern="1200" baseline="0">
          <a:solidFill>
            <a:schemeClr val="tx1"/>
          </a:solidFill>
          <a:latin typeface="PS TT Commons" charset="0"/>
          <a:ea typeface="PS TT Commons" charset="0"/>
          <a:cs typeface="PS TT Commons" charset="0"/>
        </a:defRPr>
      </a:lvl2pPr>
      <a:lvl3pPr marL="1324580" marR="0" indent="-430336" algn="l" defTabSz="878982" rtl="0" eaLnBrk="1" fontAlgn="auto" latinLnBrk="0" hangingPunct="1">
        <a:lnSpc>
          <a:spcPct val="100000"/>
        </a:lnSpc>
        <a:spcBef>
          <a:spcPts val="900"/>
        </a:spcBef>
        <a:spcAft>
          <a:spcPts val="0"/>
        </a:spcAft>
        <a:buClrTx/>
        <a:buSzPct val="75000"/>
        <a:buFont typeface="Lucida Grande"/>
        <a:buChar char="•"/>
        <a:tabLst/>
        <a:defRPr sz="3000" b="0" i="0" kern="1200">
          <a:solidFill>
            <a:schemeClr val="tx1"/>
          </a:solidFill>
          <a:latin typeface="PS TT Commons" charset="0"/>
          <a:ea typeface="PS TT Commons" charset="0"/>
          <a:cs typeface="PS TT Commons" charset="0"/>
        </a:defRPr>
      </a:lvl3pPr>
      <a:lvl4pPr marL="1800182" marR="0" indent="-476238" algn="l" defTabSz="878982" rtl="0" eaLnBrk="1" fontAlgn="auto" latinLnBrk="0" hangingPunct="1">
        <a:lnSpc>
          <a:spcPct val="100000"/>
        </a:lnSpc>
        <a:spcBef>
          <a:spcPts val="900"/>
        </a:spcBef>
        <a:spcAft>
          <a:spcPts val="0"/>
        </a:spcAft>
        <a:buClrTx/>
        <a:buSzPct val="75000"/>
        <a:buFont typeface="Wingdings" panose="05000000000000000000" pitchFamily="2" charset="2"/>
        <a:buChar char="§"/>
        <a:tabLst/>
        <a:defRPr sz="3000" b="0" i="0" kern="1200">
          <a:solidFill>
            <a:schemeClr val="tx1"/>
          </a:solidFill>
          <a:latin typeface="PS TT Commons" charset="0"/>
          <a:ea typeface="PS TT Commons" charset="0"/>
          <a:cs typeface="PS TT Commons" charset="0"/>
        </a:defRPr>
      </a:lvl4pPr>
      <a:lvl5pPr marL="2057350" marR="0" indent="-411948" algn="l" defTabSz="878982" rtl="0" eaLnBrk="1" fontAlgn="auto" latinLnBrk="0" hangingPunct="1">
        <a:lnSpc>
          <a:spcPct val="100000"/>
        </a:lnSpc>
        <a:spcBef>
          <a:spcPts val="900"/>
        </a:spcBef>
        <a:spcAft>
          <a:spcPts val="0"/>
        </a:spcAft>
        <a:buClrTx/>
        <a:buSzPct val="75000"/>
        <a:buFont typeface="Myriad Pro Light" panose="020B0403030403020204" pitchFamily="34" charset="0"/>
        <a:buChar char="-"/>
        <a:tabLst/>
        <a:defRPr sz="3000" b="0" i="0" kern="1200">
          <a:solidFill>
            <a:schemeClr val="tx1"/>
          </a:solidFill>
          <a:latin typeface="PS TT Commons" charset="0"/>
          <a:ea typeface="PS TT Commons" charset="0"/>
          <a:cs typeface="PS TT Commons" charset="0"/>
        </a:defRPr>
      </a:lvl5pPr>
      <a:lvl6pPr marL="2578830" marR="0" indent="-438140" algn="l" defTabSz="878982" rtl="0" eaLnBrk="1" fontAlgn="auto" latinLnBrk="0" hangingPunct="1">
        <a:lnSpc>
          <a:spcPct val="100000"/>
        </a:lnSpc>
        <a:spcBef>
          <a:spcPts val="672"/>
        </a:spcBef>
        <a:spcAft>
          <a:spcPts val="0"/>
        </a:spcAft>
        <a:buClr>
          <a:srgbClr val="404040"/>
        </a:buClr>
        <a:buSzPct val="70000"/>
        <a:buFont typeface="Montserrat"/>
        <a:buChar char=" "/>
        <a:tabLst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005062" marR="0" indent="-433378" algn="l" defTabSz="87898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70000"/>
        <a:buFont typeface="Montserrat"/>
        <a:buChar char=" "/>
        <a:tabLst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marR="0" indent="-423852" algn="l" defTabSz="87898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70000"/>
        <a:buFont typeface="Montserrat"/>
        <a:buChar char=" "/>
        <a:tabLst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3857530" marR="0" indent="-428616" algn="l" defTabSz="87898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70000"/>
        <a:buFont typeface="Montserrat"/>
        <a:buChar char=" "/>
        <a:tabLst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566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4" algn="l" defTabSz="1371566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6" algn="l" defTabSz="1371566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350" algn="l" defTabSz="1371566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2" algn="l" defTabSz="1371566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914" algn="l" defTabSz="1371566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696" algn="l" defTabSz="1371566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480" algn="l" defTabSz="1371566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264" algn="l" defTabSz="1371566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principalspov.blogspot.com/2014/12/the-three-questions.html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396137" y="798427"/>
            <a:ext cx="16430390" cy="3517042"/>
          </a:xfrm>
        </p:spPr>
        <p:txBody>
          <a:bodyPr/>
          <a:lstStyle/>
          <a:p>
            <a:r>
              <a:rPr lang="en-US" sz="8000" dirty="0"/>
              <a:t>GitHub Certification and You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Principal Author, Pluralsight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timw.info/li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EA7ED67-3A56-70F2-20D7-D675B5F7BA55}"/>
              </a:ext>
            </a:extLst>
          </p:cNvPr>
          <p:cNvGrpSpPr/>
          <p:nvPr/>
        </p:nvGrpSpPr>
        <p:grpSpPr>
          <a:xfrm>
            <a:off x="10524506" y="6480773"/>
            <a:ext cx="7272422" cy="2834640"/>
            <a:chOff x="11900848" y="7067717"/>
            <a:chExt cx="5474443" cy="213382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6C4986A-38E9-4B6D-A6B2-648229D43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1466" y="7067717"/>
              <a:ext cx="2133825" cy="2133825"/>
            </a:xfrm>
            <a:prstGeom prst="rect">
              <a:avLst/>
            </a:prstGeom>
          </p:spPr>
        </p:pic>
        <p:pic>
          <p:nvPicPr>
            <p:cNvPr id="1026" name="Picture 2" descr="MVP Reconnect members">
              <a:extLst>
                <a:ext uri="{FF2B5EF4-FFF2-40B4-BE49-F238E27FC236}">
                  <a16:creationId xmlns:a16="http://schemas.microsoft.com/office/drawing/2014/main" id="{A7670577-6B2D-82C7-1B5E-FEAB86B7E4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900848" y="7610137"/>
              <a:ext cx="3158858" cy="1044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Picture Placeholder 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D2D31652-9FC8-F590-2728-76BD2BABD16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grayscl/>
          </a:blip>
          <a:srcRect t="16648" b="166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41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7772400" y="1639957"/>
            <a:ext cx="9692640" cy="7655920"/>
          </a:xfrm>
        </p:spPr>
        <p:txBody>
          <a:bodyPr/>
          <a:lstStyle/>
          <a:p>
            <a:r>
              <a:rPr lang="en-US" dirty="0"/>
              <a:t>Discuss why GitHub certification is important</a:t>
            </a:r>
          </a:p>
          <a:p>
            <a:r>
              <a:rPr lang="en-US" dirty="0"/>
              <a:t>Review GitHub certification catalog</a:t>
            </a:r>
          </a:p>
          <a:p>
            <a:pPr lvl="1"/>
            <a:r>
              <a:rPr lang="en-US" dirty="0"/>
              <a:t>GitHub Actions</a:t>
            </a:r>
          </a:p>
          <a:p>
            <a:pPr lvl="1"/>
            <a:r>
              <a:rPr lang="en-US" dirty="0"/>
              <a:t>GitHub Advanced Security (GHAS)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20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37D95E-A262-43AF-A98B-B0C15B7F5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Materials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B75255-9C78-4813-A0B9-87CD8530306B}"/>
              </a:ext>
            </a:extLst>
          </p:cNvPr>
          <p:cNvSpPr/>
          <p:nvPr/>
        </p:nvSpPr>
        <p:spPr>
          <a:xfrm>
            <a:off x="2874090" y="4212476"/>
            <a:ext cx="12539843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5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timw.info/gh2024</a:t>
            </a:r>
          </a:p>
        </p:txBody>
      </p:sp>
    </p:spTree>
    <p:extLst>
      <p:ext uri="{BB962C8B-B14F-4D97-AF65-F5344CB8AC3E}">
        <p14:creationId xmlns:p14="http://schemas.microsoft.com/office/powerpoint/2010/main" val="401776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469BB0-326F-2D88-8E3F-1B89A707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 Certification Matters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3F6427-01B5-5DCB-5C41-8ECF24FAEBA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Required due to employer partnership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5DA92-0C06-52B1-E380-BC8257C7A56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Required for government 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B1579-D996-8778-D889-EB9C9F9B2FD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Goal: Bolster performance review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2F2BA7F-40F6-9A94-5BF5-6A790A7606E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Goal: Differentiate yourself in job market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DE4FAF6-0881-55FB-41C2-3317E28616C5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Goal: Enhance source credibility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9B0534B-1B73-487A-256F-57EB10CA6E81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Goal: "Future-proof" your career</a:t>
            </a:r>
          </a:p>
        </p:txBody>
      </p:sp>
    </p:spTree>
    <p:extLst>
      <p:ext uri="{BB962C8B-B14F-4D97-AF65-F5344CB8AC3E}">
        <p14:creationId xmlns:p14="http://schemas.microsoft.com/office/powerpoint/2010/main" val="17362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4" grpId="0" uiExpand="1" build="p" animBg="1"/>
      <p:bldP spid="6" grpId="0" uiExpand="1" build="p" animBg="1"/>
      <p:bldP spid="7" grpId="0" uiExpand="1" build="p" animBg="1"/>
      <p:bldP spid="8" grpId="0" uiExpand="1" build="p" animBg="1"/>
      <p:bldP spid="9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3FAA024-927D-A533-C266-C6BDFD138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Certifications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2BEDD007-DE55-DC4A-40A9-6CC3B50FF124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0819" y="2401888"/>
            <a:ext cx="1143000" cy="1143000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4C69A5-D187-AD0C-CE83-E79BEF4484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GitHub Actions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D756F8E1-E5F8-6984-7BFE-0698AAEF2C48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0819" y="4368006"/>
            <a:ext cx="1143000" cy="114300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8CE50DE-8FF5-E6D7-1D2F-0A7EEF9A3CB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GitHub Advanced Security</a:t>
            </a: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C93AAC81-03B7-78AA-48CD-7FA5D9555BBD}"/>
              </a:ext>
            </a:extLst>
          </p:cNvPr>
          <p:cNvPicPr>
            <a:picLocks noGrp="1" noChangeAspect="1"/>
          </p:cNvPicPr>
          <p:nvPr>
            <p:ph sz="quarter" idx="18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0819" y="6336506"/>
            <a:ext cx="1143000" cy="1143000"/>
          </a:xfr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82632BE-490B-9DD3-B432-C7569A8C2B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GitHub Administration</a:t>
            </a:r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AE06FAE4-7D66-F64C-0F2B-30265B2B1B00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0819" y="8306594"/>
            <a:ext cx="1143000" cy="1143000"/>
          </a:xfr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192B62A-D14D-D51E-CB00-FE3975859D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GitHub Foundations</a:t>
            </a:r>
          </a:p>
        </p:txBody>
      </p:sp>
    </p:spTree>
    <p:extLst>
      <p:ext uri="{BB962C8B-B14F-4D97-AF65-F5344CB8AC3E}">
        <p14:creationId xmlns:p14="http://schemas.microsoft.com/office/powerpoint/2010/main" val="46809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A0CFA5C-24E3-B36D-0707-B356E82E61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685722" y="2996343"/>
            <a:ext cx="5344978" cy="6827046"/>
          </a:xfrm>
        </p:spPr>
        <p:txBody>
          <a:bodyPr anchor="ctr">
            <a:normAutofit/>
          </a:bodyPr>
          <a:lstStyle/>
          <a:p>
            <a:r>
              <a:rPr lang="en-US" dirty="0"/>
              <a:t>GitHub Exams:</a:t>
            </a:r>
            <a:br>
              <a:rPr lang="en-US" dirty="0"/>
            </a:br>
            <a:r>
              <a:rPr lang="en-US" dirty="0"/>
              <a:t>Just the Facts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2793EAC-52DA-C44C-E56B-AD6FC90849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0" y="2438401"/>
            <a:ext cx="9056281" cy="6827046"/>
          </a:xfrm>
        </p:spPr>
        <p:txBody>
          <a:bodyPr anchor="ctr">
            <a:normAutofit/>
          </a:bodyPr>
          <a:lstStyle/>
          <a:p>
            <a:r>
              <a:rPr lang="en-US" dirty="0"/>
              <a:t>Exam cost: $99 USD</a:t>
            </a:r>
          </a:p>
          <a:p>
            <a:r>
              <a:rPr lang="en-US" dirty="0"/>
              <a:t>Use personal account for certification</a:t>
            </a:r>
          </a:p>
          <a:p>
            <a:pPr lvl="1"/>
            <a:r>
              <a:rPr lang="en-US" dirty="0"/>
              <a:t>Enterprise Managed User accounts are disallowed</a:t>
            </a:r>
          </a:p>
          <a:p>
            <a:r>
              <a:rPr lang="en-US" dirty="0"/>
              <a:t>PSI Online Proctor delivers the exams</a:t>
            </a:r>
          </a:p>
          <a:p>
            <a:r>
              <a:rPr lang="en-US" dirty="0"/>
              <a:t>Time limit: 120 minutes</a:t>
            </a:r>
          </a:p>
          <a:p>
            <a:r>
              <a:rPr lang="en-US" dirty="0"/>
              <a:t>60 multiple-choice items</a:t>
            </a:r>
          </a:p>
          <a:p>
            <a:r>
              <a:rPr lang="en-US" dirty="0"/>
              <a:t>Certs are valid for 3 years</a:t>
            </a:r>
          </a:p>
        </p:txBody>
      </p:sp>
      <p:pic>
        <p:nvPicPr>
          <p:cNvPr id="1026" name="Picture 2" descr="Github Logo - Free social media icons">
            <a:extLst>
              <a:ext uri="{FF2B5EF4-FFF2-40B4-BE49-F238E27FC236}">
                <a16:creationId xmlns:a16="http://schemas.microsoft.com/office/drawing/2014/main" id="{0FCEADD6-C3B1-9BF7-1D08-7197DC97E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9072" y="2996343"/>
            <a:ext cx="2141995" cy="214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1447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46720" y="723901"/>
            <a:ext cx="9509760" cy="883920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Demo: Showcase the technologies in play</a:t>
            </a:r>
          </a:p>
          <a:p>
            <a:pPr marL="0" indent="0">
              <a:buNone/>
            </a:pPr>
            <a:r>
              <a:rPr lang="en-US" b="1" dirty="0"/>
              <a:t>	GitHub Actions</a:t>
            </a:r>
          </a:p>
          <a:p>
            <a:pPr marL="0" indent="0">
              <a:buNone/>
            </a:pPr>
            <a:r>
              <a:rPr lang="en-US" b="1" dirty="0"/>
              <a:t>	GitHub Advanced Security</a:t>
            </a:r>
          </a:p>
          <a:p>
            <a:pPr marL="0" indent="0">
              <a:buNone/>
            </a:pPr>
            <a:r>
              <a:rPr lang="en-US" b="1" dirty="0"/>
              <a:t>	GitHub Copilot</a:t>
            </a:r>
          </a:p>
          <a:p>
            <a:pPr marL="0" indent="0">
              <a:buNone/>
            </a:pPr>
            <a:r>
              <a:rPr lang="en-US" dirty="0"/>
              <a:t>									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Robot operating a machine">
            <a:extLst>
              <a:ext uri="{FF2B5EF4-FFF2-40B4-BE49-F238E27FC236}">
                <a16:creationId xmlns:a16="http://schemas.microsoft.com/office/drawing/2014/main" id="{27D76F43-7288-C556-63F0-D8297F57C7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76" r="22053"/>
          <a:stretch/>
        </p:blipFill>
        <p:spPr>
          <a:xfrm>
            <a:off x="1" y="10"/>
            <a:ext cx="7233918" cy="10286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82603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82DF-0AEC-48FF-8AB4-4D2654631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 Comments? Curiosities?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03755D-DEBD-49C0-9556-0FE6DAE60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15513" y="2144286"/>
            <a:ext cx="7056974" cy="599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03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Remember we're "early days" with GitHub certification  still</a:t>
            </a:r>
          </a:p>
          <a:p>
            <a:pPr lvl="1"/>
            <a:r>
              <a:rPr lang="en-US" dirty="0"/>
              <a:t>No practice tests</a:t>
            </a:r>
          </a:p>
          <a:p>
            <a:r>
              <a:rPr lang="en-US" dirty="0"/>
              <a:t>If nothing else, earning a GitHub certification...</a:t>
            </a:r>
          </a:p>
          <a:p>
            <a:pPr lvl="1"/>
            <a:r>
              <a:rPr lang="en-US" dirty="0"/>
              <a:t>Gives you an excuse to (FINALLY) dig into GitHub products and services</a:t>
            </a:r>
          </a:p>
          <a:p>
            <a:pPr lvl="1"/>
            <a:r>
              <a:rPr lang="en-US" dirty="0"/>
              <a:t>Gives you a portable DevOps credential</a:t>
            </a:r>
          </a:p>
          <a:p>
            <a:r>
              <a:rPr lang="en-US" dirty="0"/>
              <a:t>Thanks!</a:t>
            </a:r>
          </a:p>
          <a:p>
            <a:r>
              <a:rPr lang="en-US" dirty="0"/>
              <a:t>Session materials: </a:t>
            </a:r>
            <a:r>
              <a:rPr lang="en-US" dirty="0">
                <a:solidFill>
                  <a:srgbClr val="0070C0"/>
                </a:solidFill>
              </a:rPr>
              <a:t>timw.info/gh2024</a:t>
            </a:r>
          </a:p>
          <a:p>
            <a:r>
              <a:rPr lang="en-US" dirty="0"/>
              <a:t>Pluralsight training: </a:t>
            </a:r>
            <a:r>
              <a:rPr lang="en-US" dirty="0">
                <a:solidFill>
                  <a:srgbClr val="0070C0"/>
                </a:solidFill>
              </a:rPr>
              <a:t>timw.info/</a:t>
            </a:r>
            <a:r>
              <a:rPr lang="en-US" dirty="0" err="1">
                <a:solidFill>
                  <a:srgbClr val="0070C0"/>
                </a:solidFill>
              </a:rPr>
              <a:t>ps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/>
              <a:t>LinkedIn: </a:t>
            </a:r>
            <a:r>
              <a:rPr lang="en-US" dirty="0">
                <a:solidFill>
                  <a:srgbClr val="0070C0"/>
                </a:solidFill>
              </a:rPr>
              <a:t>timw.info/li</a:t>
            </a:r>
          </a:p>
        </p:txBody>
      </p:sp>
    </p:spTree>
    <p:extLst>
      <p:ext uri="{BB962C8B-B14F-4D97-AF65-F5344CB8AC3E}">
        <p14:creationId xmlns:p14="http://schemas.microsoft.com/office/powerpoint/2010/main" val="3039845774"/>
      </p:ext>
    </p:extLst>
  </p:cSld>
  <p:clrMapOvr>
    <a:masterClrMapping/>
  </p:clrMapOvr>
</p:sld>
</file>

<file path=ppt/theme/theme1.xml><?xml version="1.0" encoding="utf-8"?>
<a:theme xmlns:a="http://schemas.openxmlformats.org/drawingml/2006/main" name="PSTTCommons">
  <a:themeElements>
    <a:clrScheme name="F15B2A">
      <a:dk1>
        <a:srgbClr val="404040"/>
      </a:dk1>
      <a:lt1>
        <a:srgbClr val="FFFFFF"/>
      </a:lt1>
      <a:dk2>
        <a:srgbClr val="303030"/>
      </a:dk2>
      <a:lt2>
        <a:srgbClr val="E5E5E5"/>
      </a:lt2>
      <a:accent1>
        <a:srgbClr val="F15B2A"/>
      </a:accent1>
      <a:accent2>
        <a:srgbClr val="2A9FBC"/>
      </a:accent2>
      <a:accent3>
        <a:srgbClr val="2D2D2D"/>
      </a:accent3>
      <a:accent4>
        <a:srgbClr val="A62E5C"/>
      </a:accent4>
      <a:accent5>
        <a:srgbClr val="9BC850"/>
      </a:accent5>
      <a:accent6>
        <a:srgbClr val="675BA7"/>
      </a:accent6>
      <a:hlink>
        <a:srgbClr val="2A9FBC"/>
      </a:hlink>
      <a:folHlink>
        <a:srgbClr val="2A9FBC"/>
      </a:folHlink>
    </a:clrScheme>
    <a:fontScheme name="PSTTCommons">
      <a:majorFont>
        <a:latin typeface="PS TT Commons Light"/>
        <a:ea typeface=""/>
        <a:cs typeface=""/>
      </a:majorFont>
      <a:minorFont>
        <a:latin typeface="PS TT Commons Demi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32970" rIns="65939" bIns="32970" rtlCol="0" anchor="b" anchorCtr="0">
        <a:noAutofit/>
      </a:bodyPr>
      <a:lstStyle>
        <a:defPPr marL="0" marR="0" indent="0" algn="l" defTabSz="439502" rtl="0" eaLnBrk="1" fontAlgn="auto" latinLnBrk="0" hangingPunct="1">
          <a:lnSpc>
            <a:spcPct val="85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3525" b="0" i="0" u="none" strike="noStrike" kern="1200" cap="none" spc="0" normalizeH="0" baseline="0" noProof="0" dirty="0" smtClean="0">
            <a:ln>
              <a:noFill/>
            </a:ln>
            <a:solidFill>
              <a:srgbClr val="E5E5E5">
                <a:lumMod val="10000"/>
              </a:srgbClr>
            </a:solidFill>
            <a:effectLst/>
            <a:uLnTx/>
            <a:uFillTx/>
            <a:latin typeface="PS TT Commons" charset="0"/>
            <a:ea typeface="PS TT Commons" charset="0"/>
            <a:cs typeface="PS TT Commons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STTCommons" id="{415A3CED-455C-48C1-87D2-6E28B4E15F13}" vid="{B499725F-017E-4D18-8546-0C7168FF96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PSTTCommons</Template>
  <TotalTime>27579</TotalTime>
  <Words>234</Words>
  <Application>Microsoft Office PowerPoint</Application>
  <PresentationFormat>Custom</PresentationFormat>
  <Paragraphs>48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6" baseType="lpstr">
      <vt:lpstr>Arial</vt:lpstr>
      <vt:lpstr>Calibri</vt:lpstr>
      <vt:lpstr>Consolas</vt:lpstr>
      <vt:lpstr>Gotham Medium</vt:lpstr>
      <vt:lpstr>Lucida Grande</vt:lpstr>
      <vt:lpstr>Montserrat</vt:lpstr>
      <vt:lpstr>Myriad Pro</vt:lpstr>
      <vt:lpstr>Myriad Pro Light</vt:lpstr>
      <vt:lpstr>PS TT Commons</vt:lpstr>
      <vt:lpstr>PS TT Commons Book</vt:lpstr>
      <vt:lpstr>PS TT Commons DemiBold</vt:lpstr>
      <vt:lpstr>PS TT Commons Light</vt:lpstr>
      <vt:lpstr>PS TT Commons Medium</vt:lpstr>
      <vt:lpstr>Roboto Mono</vt:lpstr>
      <vt:lpstr>Wingdings</vt:lpstr>
      <vt:lpstr>Wingdings 3</vt:lpstr>
      <vt:lpstr>PSTTCommons</vt:lpstr>
      <vt:lpstr>PowerPoint Presentation</vt:lpstr>
      <vt:lpstr>PowerPoint Presentation</vt:lpstr>
      <vt:lpstr>Session Materials</vt:lpstr>
      <vt:lpstr>Why IT Certification Matters</vt:lpstr>
      <vt:lpstr>GitHub Certifications</vt:lpstr>
      <vt:lpstr>PowerPoint Presentation</vt:lpstr>
      <vt:lpstr>PowerPoint Presentation</vt:lpstr>
      <vt:lpstr>Questions? Comments? Curiosities?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 Grafelman</dc:creator>
  <cp:lastModifiedBy>Tim Warner</cp:lastModifiedBy>
  <cp:revision>1224</cp:revision>
  <cp:lastPrinted>2021-01-14T21:20:43Z</cp:lastPrinted>
  <dcterms:created xsi:type="dcterms:W3CDTF">2020-12-18T20:24:02Z</dcterms:created>
  <dcterms:modified xsi:type="dcterms:W3CDTF">2024-02-21T17:10:49Z</dcterms:modified>
</cp:coreProperties>
</file>

<file path=docProps/thumbnail.jpeg>
</file>